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22"/>
  </p:notesMasterIdLst>
  <p:handoutMasterIdLst>
    <p:handoutMasterId r:id="rId23"/>
  </p:handoutMasterIdLst>
  <p:sldIdLst>
    <p:sldId id="256" r:id="rId2"/>
    <p:sldId id="513" r:id="rId3"/>
    <p:sldId id="526" r:id="rId4"/>
    <p:sldId id="518" r:id="rId5"/>
    <p:sldId id="519" r:id="rId6"/>
    <p:sldId id="507" r:id="rId7"/>
    <p:sldId id="525" r:id="rId8"/>
    <p:sldId id="546" r:id="rId9"/>
    <p:sldId id="528" r:id="rId10"/>
    <p:sldId id="530" r:id="rId11"/>
    <p:sldId id="534" r:id="rId12"/>
    <p:sldId id="539" r:id="rId13"/>
    <p:sldId id="540" r:id="rId14"/>
    <p:sldId id="535" r:id="rId15"/>
    <p:sldId id="536" r:id="rId16"/>
    <p:sldId id="541" r:id="rId17"/>
    <p:sldId id="547" r:id="rId18"/>
    <p:sldId id="550" r:id="rId19"/>
    <p:sldId id="537" r:id="rId20"/>
    <p:sldId id="527" r:id="rId21"/>
  </p:sldIdLst>
  <p:sldSz cx="9144000" cy="6858000" type="screen4x3"/>
  <p:notesSz cx="7102475" cy="10231438"/>
  <p:defaultTextStyle>
    <a:defPPr>
      <a:defRPr lang="en-US"/>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444468"/>
    <a:srgbClr val="091008"/>
    <a:srgbClr val="4B8C42"/>
    <a:srgbClr val="006699"/>
    <a:srgbClr val="0066CC"/>
    <a:srgbClr val="FF0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8" autoAdjust="0"/>
    <p:restoredTop sz="89492" autoAdjust="0"/>
  </p:normalViewPr>
  <p:slideViewPr>
    <p:cSldViewPr>
      <p:cViewPr>
        <p:scale>
          <a:sx n="66" d="100"/>
          <a:sy n="66" d="100"/>
        </p:scale>
        <p:origin x="-1044" y="-462"/>
      </p:cViewPr>
      <p:guideLst>
        <p:guide orient="horz" pos="2208"/>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834"/>
    </p:cViewPr>
  </p:sorterViewPr>
  <p:notesViewPr>
    <p:cSldViewPr>
      <p:cViewPr varScale="1">
        <p:scale>
          <a:sx n="83" d="100"/>
          <a:sy n="83" d="100"/>
        </p:scale>
        <p:origin x="-1968" y="-62"/>
      </p:cViewPr>
      <p:guideLst>
        <p:guide orient="horz" pos="3223"/>
        <p:guide pos="223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______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lineChart>
        <c:grouping val="standard"/>
        <c:ser>
          <c:idx val="0"/>
          <c:order val="0"/>
          <c:tx>
            <c:strRef>
              <c:f>Sheet1!$B$1</c:f>
              <c:strCache>
                <c:ptCount val="1"/>
                <c:pt idx="0">
                  <c:v>Rate</c:v>
                </c:pt>
              </c:strCache>
            </c:strRef>
          </c:tx>
          <c:spPr>
            <a:ln>
              <a:solidFill>
                <a:srgbClr val="FFC000"/>
              </a:solidFill>
            </a:ln>
          </c:spPr>
          <c:marker>
            <c:symbol val="circle"/>
            <c:size val="9"/>
            <c:spPr>
              <a:ln w="15875">
                <a:solidFill>
                  <a:srgbClr val="FFC000"/>
                </a:solidFill>
              </a:ln>
            </c:spPr>
          </c:marker>
          <c:cat>
            <c:numRef>
              <c:f>Sheet1!$A$2:$A$30</c:f>
              <c:numCache>
                <c:formatCode>General</c:formatCode>
                <c:ptCount val="29"/>
                <c:pt idx="0">
                  <c:v>2003</c:v>
                </c:pt>
                <c:pt idx="1">
                  <c:v>2002</c:v>
                </c:pt>
                <c:pt idx="2">
                  <c:v>2001</c:v>
                </c:pt>
                <c:pt idx="3">
                  <c:v>2000</c:v>
                </c:pt>
                <c:pt idx="4">
                  <c:v>1999</c:v>
                </c:pt>
                <c:pt idx="5">
                  <c:v>1998</c:v>
                </c:pt>
                <c:pt idx="6">
                  <c:v>1997</c:v>
                </c:pt>
                <c:pt idx="7">
                  <c:v>1996</c:v>
                </c:pt>
                <c:pt idx="8">
                  <c:v>1995</c:v>
                </c:pt>
                <c:pt idx="9">
                  <c:v>1994</c:v>
                </c:pt>
                <c:pt idx="10">
                  <c:v>1993</c:v>
                </c:pt>
                <c:pt idx="11">
                  <c:v>1992</c:v>
                </c:pt>
                <c:pt idx="12">
                  <c:v>1991</c:v>
                </c:pt>
                <c:pt idx="13">
                  <c:v>1990</c:v>
                </c:pt>
                <c:pt idx="14">
                  <c:v>1989</c:v>
                </c:pt>
                <c:pt idx="15">
                  <c:v>1988</c:v>
                </c:pt>
                <c:pt idx="16">
                  <c:v>1987</c:v>
                </c:pt>
                <c:pt idx="17">
                  <c:v>1986</c:v>
                </c:pt>
                <c:pt idx="18">
                  <c:v>1985</c:v>
                </c:pt>
                <c:pt idx="19">
                  <c:v>1984</c:v>
                </c:pt>
                <c:pt idx="20">
                  <c:v>1983</c:v>
                </c:pt>
                <c:pt idx="21">
                  <c:v>1982</c:v>
                </c:pt>
                <c:pt idx="22">
                  <c:v>1981</c:v>
                </c:pt>
                <c:pt idx="23">
                  <c:v>1980</c:v>
                </c:pt>
                <c:pt idx="24">
                  <c:v>1979</c:v>
                </c:pt>
                <c:pt idx="25">
                  <c:v>1978</c:v>
                </c:pt>
                <c:pt idx="26">
                  <c:v>1977</c:v>
                </c:pt>
                <c:pt idx="27">
                  <c:v>1976</c:v>
                </c:pt>
                <c:pt idx="28">
                  <c:v>1975</c:v>
                </c:pt>
              </c:numCache>
            </c:numRef>
          </c:cat>
          <c:val>
            <c:numRef>
              <c:f>Sheet1!$B$2:$B$30</c:f>
              <c:numCache>
                <c:formatCode>0.00</c:formatCode>
                <c:ptCount val="29"/>
                <c:pt idx="0">
                  <c:v>0.99355552988519957</c:v>
                </c:pt>
                <c:pt idx="1">
                  <c:v>0.99150668445729451</c:v>
                </c:pt>
                <c:pt idx="2">
                  <c:v>0.98391414629404839</c:v>
                </c:pt>
                <c:pt idx="3">
                  <c:v>0.9597433592992366</c:v>
                </c:pt>
                <c:pt idx="4">
                  <c:v>0.94988376070273151</c:v>
                </c:pt>
                <c:pt idx="5">
                  <c:v>0.91012955867820178</c:v>
                </c:pt>
                <c:pt idx="6">
                  <c:v>0.88909569815747025</c:v>
                </c:pt>
                <c:pt idx="7">
                  <c:v>0.83174398071313282</c:v>
                </c:pt>
                <c:pt idx="8">
                  <c:v>0.78175227765819211</c:v>
                </c:pt>
                <c:pt idx="9">
                  <c:v>0.6654920901959237</c:v>
                </c:pt>
                <c:pt idx="10">
                  <c:v>0.59081884625233561</c:v>
                </c:pt>
                <c:pt idx="11">
                  <c:v>0.4479275344061468</c:v>
                </c:pt>
                <c:pt idx="12">
                  <c:v>0.36945063694618918</c:v>
                </c:pt>
                <c:pt idx="13">
                  <c:v>0.23732744757251678</c:v>
                </c:pt>
                <c:pt idx="14">
                  <c:v>0.17628363250578621</c:v>
                </c:pt>
                <c:pt idx="15">
                  <c:v>9.1379089010001482E-2</c:v>
                </c:pt>
                <c:pt idx="16">
                  <c:v>6.1978658828096514E-2</c:v>
                </c:pt>
                <c:pt idx="17">
                  <c:v>3.6687634626255426E-2</c:v>
                </c:pt>
                <c:pt idx="18">
                  <c:v>2.5830301254897412E-2</c:v>
                </c:pt>
                <c:pt idx="19">
                  <c:v>1.7348381455178523E-2</c:v>
                </c:pt>
                <c:pt idx="20">
                  <c:v>1.3102942838937781E-2</c:v>
                </c:pt>
                <c:pt idx="21">
                  <c:v>7.4058472740416428E-3</c:v>
                </c:pt>
                <c:pt idx="22">
                  <c:v>6.862327228207842E-3</c:v>
                </c:pt>
                <c:pt idx="23">
                  <c:v>6.4775143497105324E-3</c:v>
                </c:pt>
                <c:pt idx="24">
                  <c:v>6.4577282819932814E-3</c:v>
                </c:pt>
                <c:pt idx="25">
                  <c:v>5.5374786206044109E-3</c:v>
                </c:pt>
                <c:pt idx="26">
                  <c:v>5.2124606276927991E-3</c:v>
                </c:pt>
                <c:pt idx="27">
                  <c:v>4.4443815677559055E-3</c:v>
                </c:pt>
                <c:pt idx="28">
                  <c:v>4.8496241201921456E-3</c:v>
                </c:pt>
              </c:numCache>
            </c:numRef>
          </c:val>
        </c:ser>
        <c:marker val="1"/>
        <c:axId val="133960832"/>
        <c:axId val="133962752"/>
      </c:lineChart>
      <c:catAx>
        <c:axId val="133960832"/>
        <c:scaling>
          <c:orientation val="minMax"/>
        </c:scaling>
        <c:axPos val="b"/>
        <c:numFmt formatCode="General" sourceLinked="1"/>
        <c:tickLblPos val="nextTo"/>
        <c:crossAx val="133962752"/>
        <c:crosses val="autoZero"/>
        <c:auto val="1"/>
        <c:lblAlgn val="ctr"/>
        <c:lblOffset val="100"/>
        <c:tickLblSkip val="5"/>
      </c:catAx>
      <c:valAx>
        <c:axId val="133962752"/>
        <c:scaling>
          <c:orientation val="minMax"/>
          <c:max val="1"/>
        </c:scaling>
        <c:axPos val="l"/>
        <c:numFmt formatCode="#,##0.0_);[Red]\(#,##0.0\)" sourceLinked="0"/>
        <c:tickLblPos val="nextTo"/>
        <c:crossAx val="133960832"/>
        <c:crosses val="autoZero"/>
        <c:crossBetween val="between"/>
      </c:valAx>
    </c:plotArea>
    <c:plotVisOnly val="1"/>
  </c:chart>
  <c:txPr>
    <a:bodyPr/>
    <a:lstStyle/>
    <a:p>
      <a:pPr>
        <a:defRPr sz="1800"/>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view3D>
      <c:perspective val="30"/>
    </c:view3D>
    <c:plotArea>
      <c:layout>
        <c:manualLayout>
          <c:layoutTarget val="inner"/>
          <c:xMode val="edge"/>
          <c:yMode val="edge"/>
          <c:x val="6.4425822010682754E-2"/>
          <c:y val="6.2184691620706473E-2"/>
          <c:w val="0.78932362890032759"/>
          <c:h val="0.80544341480257964"/>
        </c:manualLayout>
      </c:layout>
      <c:bar3DChart>
        <c:barDir val="col"/>
        <c:grouping val="standard"/>
        <c:ser>
          <c:idx val="0"/>
          <c:order val="0"/>
          <c:tx>
            <c:strRef>
              <c:f>Sheet1!$B$1</c:f>
              <c:strCache>
                <c:ptCount val="1"/>
                <c:pt idx="0">
                  <c:v>1989-94</c:v>
                </c:pt>
              </c:strCache>
            </c:strRef>
          </c:tx>
          <c:dLbls>
            <c:showVal val="1"/>
          </c:dLbls>
          <c:cat>
            <c:strRef>
              <c:f>Sheet1!$A$2:$A$3</c:f>
              <c:strCache>
                <c:ptCount val="2"/>
                <c:pt idx="0">
                  <c:v>Passanger car</c:v>
                </c:pt>
                <c:pt idx="1">
                  <c:v>Pickup truck</c:v>
                </c:pt>
              </c:strCache>
            </c:strRef>
          </c:cat>
          <c:val>
            <c:numRef>
              <c:f>Sheet1!$B$2:$B$3</c:f>
              <c:numCache>
                <c:formatCode>0.0_ </c:formatCode>
                <c:ptCount val="2"/>
                <c:pt idx="0">
                  <c:v>17.79</c:v>
                </c:pt>
                <c:pt idx="1">
                  <c:v>24.3</c:v>
                </c:pt>
              </c:numCache>
            </c:numRef>
          </c:val>
        </c:ser>
        <c:ser>
          <c:idx val="1"/>
          <c:order val="1"/>
          <c:tx>
            <c:strRef>
              <c:f>Sheet1!$C$1</c:f>
              <c:strCache>
                <c:ptCount val="1"/>
                <c:pt idx="0">
                  <c:v>1984-88</c:v>
                </c:pt>
              </c:strCache>
            </c:strRef>
          </c:tx>
          <c:dLbls>
            <c:showVal val="1"/>
          </c:dLbls>
          <c:cat>
            <c:strRef>
              <c:f>Sheet1!$A$2:$A$3</c:f>
              <c:strCache>
                <c:ptCount val="2"/>
                <c:pt idx="0">
                  <c:v>Passanger car</c:v>
                </c:pt>
                <c:pt idx="1">
                  <c:v>Pickup truck</c:v>
                </c:pt>
              </c:strCache>
            </c:strRef>
          </c:cat>
          <c:val>
            <c:numRef>
              <c:f>Sheet1!$C$2:$C$3</c:f>
              <c:numCache>
                <c:formatCode>0.0_ </c:formatCode>
                <c:ptCount val="2"/>
                <c:pt idx="0">
                  <c:v>17.71</c:v>
                </c:pt>
                <c:pt idx="1">
                  <c:v>24.919999999999987</c:v>
                </c:pt>
              </c:numCache>
            </c:numRef>
          </c:val>
        </c:ser>
        <c:ser>
          <c:idx val="2"/>
          <c:order val="2"/>
          <c:tx>
            <c:strRef>
              <c:f>Sheet1!$D$1</c:f>
              <c:strCache>
                <c:ptCount val="1"/>
                <c:pt idx="0">
                  <c:v>1979-83</c:v>
                </c:pt>
              </c:strCache>
            </c:strRef>
          </c:tx>
          <c:dLbls>
            <c:showVal val="1"/>
          </c:dLbls>
          <c:cat>
            <c:strRef>
              <c:f>Sheet1!$A$2:$A$3</c:f>
              <c:strCache>
                <c:ptCount val="2"/>
                <c:pt idx="0">
                  <c:v>Passanger car</c:v>
                </c:pt>
                <c:pt idx="1">
                  <c:v>Pickup truck</c:v>
                </c:pt>
              </c:strCache>
            </c:strRef>
          </c:cat>
          <c:val>
            <c:numRef>
              <c:f>Sheet1!$D$2:$D$3</c:f>
              <c:numCache>
                <c:formatCode>0.0_ </c:formatCode>
                <c:ptCount val="2"/>
                <c:pt idx="0">
                  <c:v>21.93</c:v>
                </c:pt>
                <c:pt idx="1">
                  <c:v>24.68</c:v>
                </c:pt>
              </c:numCache>
            </c:numRef>
          </c:val>
        </c:ser>
        <c:ser>
          <c:idx val="3"/>
          <c:order val="3"/>
          <c:tx>
            <c:strRef>
              <c:f>Sheet1!$E$1</c:f>
              <c:strCache>
                <c:ptCount val="1"/>
                <c:pt idx="0">
                  <c:v>1974-78</c:v>
                </c:pt>
              </c:strCache>
            </c:strRef>
          </c:tx>
          <c:dLbls>
            <c:showVal val="1"/>
          </c:dLbls>
          <c:cat>
            <c:strRef>
              <c:f>Sheet1!$A$2:$A$3</c:f>
              <c:strCache>
                <c:ptCount val="2"/>
                <c:pt idx="0">
                  <c:v>Passanger car</c:v>
                </c:pt>
                <c:pt idx="1">
                  <c:v>Pickup truck</c:v>
                </c:pt>
              </c:strCache>
            </c:strRef>
          </c:cat>
          <c:val>
            <c:numRef>
              <c:f>Sheet1!$E$2:$E$3</c:f>
              <c:numCache>
                <c:formatCode>0.0_ </c:formatCode>
                <c:ptCount val="2"/>
                <c:pt idx="0">
                  <c:v>28.58</c:v>
                </c:pt>
                <c:pt idx="1">
                  <c:v>28.89</c:v>
                </c:pt>
              </c:numCache>
            </c:numRef>
          </c:val>
        </c:ser>
        <c:shape val="box"/>
        <c:axId val="98780288"/>
        <c:axId val="98781824"/>
        <c:axId val="134012928"/>
      </c:bar3DChart>
      <c:catAx>
        <c:axId val="98780288"/>
        <c:scaling>
          <c:orientation val="minMax"/>
        </c:scaling>
        <c:axPos val="b"/>
        <c:tickLblPos val="nextTo"/>
        <c:crossAx val="98781824"/>
        <c:crosses val="autoZero"/>
        <c:auto val="1"/>
        <c:lblAlgn val="ctr"/>
        <c:lblOffset val="100"/>
      </c:catAx>
      <c:valAx>
        <c:axId val="98781824"/>
        <c:scaling>
          <c:orientation val="minMax"/>
        </c:scaling>
        <c:axPos val="l"/>
        <c:majorGridlines/>
        <c:numFmt formatCode="0_ " sourceLinked="0"/>
        <c:tickLblPos val="nextTo"/>
        <c:crossAx val="98780288"/>
        <c:crosses val="autoZero"/>
        <c:crossBetween val="between"/>
      </c:valAx>
      <c:serAx>
        <c:axId val="134012928"/>
        <c:scaling>
          <c:orientation val="minMax"/>
        </c:scaling>
        <c:axPos val="b"/>
        <c:tickLblPos val="nextTo"/>
        <c:crossAx val="98781824"/>
        <c:crosses val="autoZero"/>
      </c:serAx>
    </c:plotArea>
    <c:plotVisOnly val="1"/>
  </c:chart>
  <c:txPr>
    <a:bodyPr/>
    <a:lstStyle/>
    <a:p>
      <a:pPr>
        <a:defRPr sz="1800"/>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autoTitleDeleted val="1"/>
    <c:view3D>
      <c:rAngAx val="1"/>
    </c:view3D>
    <c:plotArea>
      <c:layout/>
      <c:bar3DChart>
        <c:barDir val="bar"/>
        <c:grouping val="stacked"/>
        <c:ser>
          <c:idx val="0"/>
          <c:order val="0"/>
          <c:tx>
            <c:strRef>
              <c:f>Sheet1!$B$1</c:f>
              <c:strCache>
                <c:ptCount val="1"/>
                <c:pt idx="0">
                  <c:v>wooden dwellings</c:v>
                </c:pt>
              </c:strCache>
            </c:strRef>
          </c:tx>
          <c:dPt>
            <c:idx val="2"/>
            <c:spPr>
              <a:solidFill>
                <a:schemeClr val="accent1">
                  <a:lumMod val="60000"/>
                  <a:lumOff val="40000"/>
                </a:schemeClr>
              </a:solidFill>
            </c:spPr>
          </c:dPt>
          <c:dPt>
            <c:idx val="3"/>
            <c:spPr>
              <a:solidFill>
                <a:srgbClr val="0F6FC6">
                  <a:lumMod val="60000"/>
                  <a:lumOff val="40000"/>
                </a:srgbClr>
              </a:solidFill>
            </c:spPr>
          </c:dPt>
          <c:dPt>
            <c:idx val="4"/>
            <c:spPr>
              <a:solidFill>
                <a:schemeClr val="accent3">
                  <a:lumMod val="60000"/>
                  <a:lumOff val="40000"/>
                </a:schemeClr>
              </a:solidFill>
            </c:spPr>
          </c:dPt>
          <c:dPt>
            <c:idx val="5"/>
            <c:spPr>
              <a:solidFill>
                <a:schemeClr val="accent5">
                  <a:lumMod val="60000"/>
                  <a:lumOff val="40000"/>
                </a:schemeClr>
              </a:solidFill>
            </c:spPr>
          </c:dPt>
          <c:dLbls>
            <c:numFmt formatCode="#,##0.0_);[Red]\(#,##0.0\)" sourceLinked="0"/>
            <c:showVal val="1"/>
          </c:dLbls>
          <c:cat>
            <c:strRef>
              <c:f>Sheet1!$A$2:$A$7</c:f>
              <c:strCache>
                <c:ptCount val="6"/>
                <c:pt idx="0">
                  <c:v>1997 (48 cities)</c:v>
                </c:pt>
                <c:pt idx="1">
                  <c:v>1997 (47 cities except Tokyo)</c:v>
                </c:pt>
                <c:pt idx="2">
                  <c:v>1990 (the seats of 47 prefectural government)</c:v>
                </c:pt>
                <c:pt idx="3">
                  <c:v>1990 (all 3227 communes)</c:v>
                </c:pt>
                <c:pt idx="4">
                  <c:v>1987 (48 cities)</c:v>
                </c:pt>
                <c:pt idx="5">
                  <c:v>1982 (176 cities)</c:v>
                </c:pt>
              </c:strCache>
            </c:strRef>
          </c:cat>
          <c:val>
            <c:numRef>
              <c:f>Sheet1!$B$2:$B$7</c:f>
              <c:numCache>
                <c:formatCode>General</c:formatCode>
                <c:ptCount val="6"/>
                <c:pt idx="0">
                  <c:v>41.160000000000011</c:v>
                </c:pt>
                <c:pt idx="1">
                  <c:v>43.53</c:v>
                </c:pt>
                <c:pt idx="2">
                  <c:v>40.630000000000003</c:v>
                </c:pt>
                <c:pt idx="3">
                  <c:v>43.61</c:v>
                </c:pt>
                <c:pt idx="4">
                  <c:v>38.67</c:v>
                </c:pt>
                <c:pt idx="5">
                  <c:v>37.690000000000012</c:v>
                </c:pt>
              </c:numCache>
            </c:numRef>
          </c:val>
        </c:ser>
        <c:shape val="box"/>
        <c:axId val="135540096"/>
        <c:axId val="135541888"/>
        <c:axId val="0"/>
      </c:bar3DChart>
      <c:catAx>
        <c:axId val="135540096"/>
        <c:scaling>
          <c:orientation val="minMax"/>
        </c:scaling>
        <c:axPos val="l"/>
        <c:tickLblPos val="high"/>
        <c:txPr>
          <a:bodyPr rot="0"/>
          <a:lstStyle/>
          <a:p>
            <a:pPr>
              <a:defRPr sz="1600"/>
            </a:pPr>
            <a:endParaRPr lang="ja-JP"/>
          </a:p>
        </c:txPr>
        <c:crossAx val="135541888"/>
        <c:crosses val="autoZero"/>
        <c:auto val="1"/>
        <c:lblAlgn val="ctr"/>
        <c:lblOffset val="100"/>
      </c:catAx>
      <c:valAx>
        <c:axId val="135541888"/>
        <c:scaling>
          <c:orientation val="minMax"/>
        </c:scaling>
        <c:axPos val="b"/>
        <c:majorGridlines/>
        <c:numFmt formatCode="General" sourceLinked="1"/>
        <c:tickLblPos val="nextTo"/>
        <c:crossAx val="135540096"/>
        <c:crosses val="autoZero"/>
        <c:crossBetween val="between"/>
      </c:valAx>
    </c:plotArea>
    <c:plotVisOnly val="1"/>
  </c:chart>
  <c:txPr>
    <a:bodyPr/>
    <a:lstStyle/>
    <a:p>
      <a:pPr>
        <a:defRPr sz="1800"/>
      </a:pPr>
      <a:endParaRPr lang="ja-JP"/>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5AC78-8432-4292-B349-FF3FC37F0356}"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kumimoji="1" lang="ja-JP" altLang="en-US"/>
        </a:p>
      </dgm:t>
    </dgm:pt>
    <dgm:pt modelId="{CDD2FCA4-DC10-4830-9975-21CF165B3BDA}">
      <dgm:prSet phldrT="[テキスト]"/>
      <dgm:spPr/>
      <dgm:t>
        <a:bodyPr/>
        <a:lstStyle/>
        <a:p>
          <a:r>
            <a:rPr kumimoji="1" lang="en-US" altLang="ja-JP" dirty="0" smtClean="0"/>
            <a:t>asset</a:t>
          </a:r>
        </a:p>
        <a:p>
          <a:r>
            <a:rPr kumimoji="1" lang="en-US" altLang="ja-JP" dirty="0" smtClean="0"/>
            <a:t>147,000</a:t>
          </a:r>
          <a:endParaRPr kumimoji="1" lang="ja-JP" altLang="en-US" dirty="0"/>
        </a:p>
      </dgm:t>
    </dgm:pt>
    <dgm:pt modelId="{1F972BAE-61A6-4C60-B678-1BE19A6B322C}" type="parTrans" cxnId="{498F6FE2-34E4-404B-BCFD-867CF3D734E6}">
      <dgm:prSet/>
      <dgm:spPr/>
      <dgm:t>
        <a:bodyPr/>
        <a:lstStyle/>
        <a:p>
          <a:endParaRPr kumimoji="1" lang="ja-JP" altLang="en-US"/>
        </a:p>
      </dgm:t>
    </dgm:pt>
    <dgm:pt modelId="{47B0732C-72FC-48C4-AFE4-595FDFF34C41}" type="sibTrans" cxnId="{498F6FE2-34E4-404B-BCFD-867CF3D734E6}">
      <dgm:prSet/>
      <dgm:spPr/>
      <dgm:t>
        <a:bodyPr/>
        <a:lstStyle/>
        <a:p>
          <a:endParaRPr kumimoji="1" lang="ja-JP" altLang="en-US"/>
        </a:p>
      </dgm:t>
    </dgm:pt>
    <dgm:pt modelId="{8295FB8B-44FB-44EE-8482-385FDF9C718D}">
      <dgm:prSet phldrT="[テキスト]"/>
      <dgm:spPr/>
      <dgm:t>
        <a:bodyPr/>
        <a:lstStyle/>
        <a:p>
          <a:r>
            <a:rPr kumimoji="1" lang="en-US" altLang="ja-JP" dirty="0" smtClean="0"/>
            <a:t>new asset</a:t>
          </a:r>
        </a:p>
        <a:p>
          <a:r>
            <a:rPr kumimoji="1" lang="en-US" altLang="ja-JP" dirty="0" smtClean="0"/>
            <a:t>121,000</a:t>
          </a:r>
          <a:endParaRPr kumimoji="1" lang="ja-JP" altLang="en-US" dirty="0"/>
        </a:p>
      </dgm:t>
    </dgm:pt>
    <dgm:pt modelId="{355F61D9-A0A7-48B0-8E42-76D4D654134A}" type="parTrans" cxnId="{2821FA4C-EB6B-48D6-8A02-815AA3BBFECD}">
      <dgm:prSet/>
      <dgm:spPr/>
      <dgm:t>
        <a:bodyPr/>
        <a:lstStyle/>
        <a:p>
          <a:endParaRPr kumimoji="1" lang="ja-JP" altLang="en-US"/>
        </a:p>
      </dgm:t>
    </dgm:pt>
    <dgm:pt modelId="{B1AC8587-F043-40BD-BE16-536550ACC2B7}" type="sibTrans" cxnId="{2821FA4C-EB6B-48D6-8A02-815AA3BBFECD}">
      <dgm:prSet/>
      <dgm:spPr/>
      <dgm:t>
        <a:bodyPr/>
        <a:lstStyle/>
        <a:p>
          <a:endParaRPr kumimoji="1" lang="ja-JP" altLang="en-US"/>
        </a:p>
      </dgm:t>
    </dgm:pt>
    <dgm:pt modelId="{6404EE24-32C8-4FD8-B550-A19E99FBE35D}">
      <dgm:prSet phldrT="[テキスト]"/>
      <dgm:spPr/>
      <dgm:t>
        <a:bodyPr/>
        <a:lstStyle/>
        <a:p>
          <a:r>
            <a:rPr kumimoji="1" lang="en-US" altLang="ja-JP" dirty="0" smtClean="0"/>
            <a:t>sold</a:t>
          </a:r>
        </a:p>
        <a:p>
          <a:r>
            <a:rPr kumimoji="1" lang="en-US" altLang="ja-JP" dirty="0" smtClean="0"/>
            <a:t>17,000</a:t>
          </a:r>
          <a:endParaRPr kumimoji="1" lang="ja-JP" altLang="en-US" dirty="0"/>
        </a:p>
      </dgm:t>
    </dgm:pt>
    <dgm:pt modelId="{3C3D0078-B3FD-48C9-80AC-411461DE49B7}" type="parTrans" cxnId="{3E3B3C84-250D-45C4-B46C-06D7DEC8E307}">
      <dgm:prSet/>
      <dgm:spPr/>
      <dgm:t>
        <a:bodyPr/>
        <a:lstStyle/>
        <a:p>
          <a:endParaRPr kumimoji="1" lang="ja-JP" altLang="en-US"/>
        </a:p>
      </dgm:t>
    </dgm:pt>
    <dgm:pt modelId="{646F811E-C215-4521-B512-7EF95552005E}" type="sibTrans" cxnId="{3E3B3C84-250D-45C4-B46C-06D7DEC8E307}">
      <dgm:prSet/>
      <dgm:spPr/>
      <dgm:t>
        <a:bodyPr/>
        <a:lstStyle/>
        <a:p>
          <a:endParaRPr kumimoji="1" lang="ja-JP" altLang="en-US"/>
        </a:p>
      </dgm:t>
    </dgm:pt>
    <dgm:pt modelId="{E672845C-3DEF-440C-B6CF-3CCE65CF9961}">
      <dgm:prSet phldrT="[テキスト]"/>
      <dgm:spPr/>
      <dgm:t>
        <a:bodyPr/>
        <a:lstStyle/>
        <a:p>
          <a:r>
            <a:rPr kumimoji="1" lang="en-US" altLang="ja-JP" dirty="0" smtClean="0"/>
            <a:t>scrapped</a:t>
          </a:r>
        </a:p>
        <a:p>
          <a:r>
            <a:rPr kumimoji="1" lang="en-US" altLang="ja-JP" dirty="0" smtClean="0"/>
            <a:t>101,000</a:t>
          </a:r>
          <a:endParaRPr kumimoji="1" lang="ja-JP" altLang="en-US" dirty="0"/>
        </a:p>
      </dgm:t>
    </dgm:pt>
    <dgm:pt modelId="{6AB32669-F99E-4984-B027-32B609B8D9F8}" type="parTrans" cxnId="{24A2012A-1D8A-4083-AFCC-DA2F74E03691}">
      <dgm:prSet/>
      <dgm:spPr/>
      <dgm:t>
        <a:bodyPr/>
        <a:lstStyle/>
        <a:p>
          <a:endParaRPr kumimoji="1" lang="ja-JP" altLang="en-US"/>
        </a:p>
      </dgm:t>
    </dgm:pt>
    <dgm:pt modelId="{188FEC2C-F84B-41F9-B3E4-9484ED1AECF0}" type="sibTrans" cxnId="{24A2012A-1D8A-4083-AFCC-DA2F74E03691}">
      <dgm:prSet/>
      <dgm:spPr/>
      <dgm:t>
        <a:bodyPr/>
        <a:lstStyle/>
        <a:p>
          <a:endParaRPr kumimoji="1" lang="ja-JP" altLang="en-US"/>
        </a:p>
      </dgm:t>
    </dgm:pt>
    <dgm:pt modelId="{7E647794-67AF-4E87-9B18-6717BCF337CF}">
      <dgm:prSet phldrT="[テキスト]"/>
      <dgm:spPr/>
      <dgm:t>
        <a:bodyPr/>
        <a:lstStyle/>
        <a:p>
          <a:r>
            <a:rPr kumimoji="1" lang="en-US" altLang="ja-JP" dirty="0" smtClean="0"/>
            <a:t>used asset</a:t>
          </a:r>
        </a:p>
        <a:p>
          <a:r>
            <a:rPr kumimoji="1" lang="en-US" altLang="ja-JP" dirty="0" smtClean="0"/>
            <a:t>8,000</a:t>
          </a:r>
          <a:endParaRPr kumimoji="1" lang="ja-JP" altLang="en-US" dirty="0"/>
        </a:p>
      </dgm:t>
    </dgm:pt>
    <dgm:pt modelId="{20503EC7-1915-4E39-832F-AA90ACD6E565}" type="parTrans" cxnId="{5476B4C0-B28F-43A8-9858-760CBD500346}">
      <dgm:prSet/>
      <dgm:spPr/>
      <dgm:t>
        <a:bodyPr/>
        <a:lstStyle/>
        <a:p>
          <a:endParaRPr kumimoji="1" lang="ja-JP" altLang="en-US"/>
        </a:p>
      </dgm:t>
    </dgm:pt>
    <dgm:pt modelId="{96B1E426-C2A1-4E6C-A82A-C0A9E65E6415}" type="sibTrans" cxnId="{5476B4C0-B28F-43A8-9858-760CBD500346}">
      <dgm:prSet/>
      <dgm:spPr/>
      <dgm:t>
        <a:bodyPr/>
        <a:lstStyle/>
        <a:p>
          <a:endParaRPr kumimoji="1" lang="ja-JP" altLang="en-US"/>
        </a:p>
      </dgm:t>
    </dgm:pt>
    <dgm:pt modelId="{74EC815A-3A5A-4F7A-9023-C8A60556C195}">
      <dgm:prSet phldrT="[テキスト]"/>
      <dgm:spPr/>
      <dgm:t>
        <a:bodyPr/>
        <a:lstStyle/>
        <a:p>
          <a:r>
            <a:rPr kumimoji="1" lang="en-US" altLang="ja-JP" dirty="0" smtClean="0"/>
            <a:t>renovation</a:t>
          </a:r>
        </a:p>
        <a:p>
          <a:r>
            <a:rPr kumimoji="1" lang="en-US" altLang="ja-JP" dirty="0" smtClean="0"/>
            <a:t>11,000</a:t>
          </a:r>
          <a:endParaRPr kumimoji="1" lang="ja-JP" altLang="en-US" dirty="0"/>
        </a:p>
      </dgm:t>
    </dgm:pt>
    <dgm:pt modelId="{D0C4D297-64A6-4312-9238-632E4F8B4862}" type="parTrans" cxnId="{E1489BB9-6D8F-4DB1-9A0B-6DF777C06961}">
      <dgm:prSet/>
      <dgm:spPr/>
      <dgm:t>
        <a:bodyPr/>
        <a:lstStyle/>
        <a:p>
          <a:endParaRPr kumimoji="1" lang="ja-JP" altLang="en-US"/>
        </a:p>
      </dgm:t>
    </dgm:pt>
    <dgm:pt modelId="{71E8E6B3-E6CC-480E-8F8F-2915A2039B1A}" type="sibTrans" cxnId="{E1489BB9-6D8F-4DB1-9A0B-6DF777C06961}">
      <dgm:prSet/>
      <dgm:spPr/>
      <dgm:t>
        <a:bodyPr/>
        <a:lstStyle/>
        <a:p>
          <a:endParaRPr kumimoji="1" lang="ja-JP" altLang="en-US"/>
        </a:p>
      </dgm:t>
    </dgm:pt>
    <dgm:pt modelId="{EF1910B3-AF13-4FD3-BD55-49781EE7E075}">
      <dgm:prSet phldrT="[テキスト]"/>
      <dgm:spPr/>
      <dgm:t>
        <a:bodyPr/>
        <a:lstStyle/>
        <a:p>
          <a:r>
            <a:rPr kumimoji="1" lang="en-US" altLang="ja-JP" dirty="0" smtClean="0"/>
            <a:t>Data with periods of purchase and disposal</a:t>
          </a:r>
          <a:endParaRPr kumimoji="1" lang="ja-JP" altLang="en-US" dirty="0"/>
        </a:p>
      </dgm:t>
    </dgm:pt>
    <dgm:pt modelId="{81A32B3F-DADD-4DFE-81C4-C34E2F19C485}" type="parTrans" cxnId="{AA68AAD3-8CF8-4012-8A74-C51BDF820FC3}">
      <dgm:prSet/>
      <dgm:spPr/>
      <dgm:t>
        <a:bodyPr/>
        <a:lstStyle/>
        <a:p>
          <a:endParaRPr kumimoji="1" lang="ja-JP" altLang="en-US"/>
        </a:p>
      </dgm:t>
    </dgm:pt>
    <dgm:pt modelId="{A1AB656E-A7F7-4FA5-9611-C9771B7AF6B7}" type="sibTrans" cxnId="{AA68AAD3-8CF8-4012-8A74-C51BDF820FC3}">
      <dgm:prSet/>
      <dgm:spPr/>
      <dgm:t>
        <a:bodyPr/>
        <a:lstStyle/>
        <a:p>
          <a:endParaRPr kumimoji="1" lang="ja-JP" altLang="en-US"/>
        </a:p>
      </dgm:t>
    </dgm:pt>
    <dgm:pt modelId="{DCD02568-16D2-4759-A554-07FCC9849FB7}">
      <dgm:prSet phldrT="[テキスト]"/>
      <dgm:spPr/>
      <dgm:t>
        <a:bodyPr/>
        <a:lstStyle/>
        <a:p>
          <a:r>
            <a:rPr kumimoji="1" lang="en-US" altLang="ja-JP" dirty="0" smtClean="0"/>
            <a:t>Asset type at the period of purchase</a:t>
          </a:r>
          <a:endParaRPr kumimoji="1" lang="ja-JP" altLang="en-US" dirty="0"/>
        </a:p>
      </dgm:t>
    </dgm:pt>
    <dgm:pt modelId="{A9E638D8-D93C-4AA9-AB27-EB5B66534410}" type="parTrans" cxnId="{E05FB9A9-D08E-4C01-8FF8-31D542089457}">
      <dgm:prSet/>
      <dgm:spPr/>
      <dgm:t>
        <a:bodyPr/>
        <a:lstStyle/>
        <a:p>
          <a:endParaRPr kumimoji="1" lang="ja-JP" altLang="en-US"/>
        </a:p>
      </dgm:t>
    </dgm:pt>
    <dgm:pt modelId="{3641942F-C3E5-4379-A430-43A202E7B8BD}" type="sibTrans" cxnId="{E05FB9A9-D08E-4C01-8FF8-31D542089457}">
      <dgm:prSet/>
      <dgm:spPr/>
      <dgm:t>
        <a:bodyPr/>
        <a:lstStyle/>
        <a:p>
          <a:endParaRPr kumimoji="1" lang="ja-JP" altLang="en-US"/>
        </a:p>
      </dgm:t>
    </dgm:pt>
    <dgm:pt modelId="{8DB839DB-221B-4736-AEB3-D525C6346921}">
      <dgm:prSet phldrT="[テキスト]"/>
      <dgm:spPr/>
      <dgm:t>
        <a:bodyPr/>
        <a:lstStyle/>
        <a:p>
          <a:r>
            <a:rPr kumimoji="1" lang="en-US" altLang="ja-JP" dirty="0" smtClean="0"/>
            <a:t>11,000</a:t>
          </a:r>
          <a:endParaRPr kumimoji="1" lang="ja-JP" altLang="en-US" dirty="0"/>
        </a:p>
      </dgm:t>
    </dgm:pt>
    <dgm:pt modelId="{B594FBC8-00F5-452E-957F-0C22A41FC333}" type="parTrans" cxnId="{9752FE93-87F6-4698-A6FE-54A7B463871D}">
      <dgm:prSet/>
      <dgm:spPr/>
      <dgm:t>
        <a:bodyPr/>
        <a:lstStyle/>
        <a:p>
          <a:endParaRPr kumimoji="1" lang="ja-JP" altLang="en-US"/>
        </a:p>
      </dgm:t>
    </dgm:pt>
    <dgm:pt modelId="{009CEE02-DE99-41DB-A985-E56E62B2BD01}" type="sibTrans" cxnId="{9752FE93-87F6-4698-A6FE-54A7B463871D}">
      <dgm:prSet/>
      <dgm:spPr/>
      <dgm:t>
        <a:bodyPr/>
        <a:lstStyle/>
        <a:p>
          <a:endParaRPr kumimoji="1" lang="ja-JP" altLang="en-US"/>
        </a:p>
      </dgm:t>
    </dgm:pt>
    <dgm:pt modelId="{3C181902-1BC4-4B55-B6E7-E4F249B01CB3}">
      <dgm:prSet phldrT="[テキスト]"/>
      <dgm:spPr/>
      <dgm:t>
        <a:bodyPr/>
        <a:lstStyle/>
        <a:p>
          <a:r>
            <a:rPr kumimoji="1" lang="en-US" altLang="ja-JP" dirty="0" smtClean="0"/>
            <a:t>12,000</a:t>
          </a:r>
          <a:endParaRPr kumimoji="1" lang="ja-JP" altLang="en-US" dirty="0"/>
        </a:p>
      </dgm:t>
    </dgm:pt>
    <dgm:pt modelId="{B0A7DD3F-04BC-4955-8268-22EC6D1E9CE0}" type="parTrans" cxnId="{0F254F82-B5C5-4285-A447-A3F50B9FFBC0}">
      <dgm:prSet/>
      <dgm:spPr/>
      <dgm:t>
        <a:bodyPr/>
        <a:lstStyle/>
        <a:p>
          <a:endParaRPr kumimoji="1" lang="ja-JP" altLang="en-US"/>
        </a:p>
      </dgm:t>
    </dgm:pt>
    <dgm:pt modelId="{99F9F9F0-2B4A-412B-B2A1-BF5D64FAAD82}" type="sibTrans" cxnId="{0F254F82-B5C5-4285-A447-A3F50B9FFBC0}">
      <dgm:prSet/>
      <dgm:spPr/>
      <dgm:t>
        <a:bodyPr/>
        <a:lstStyle/>
        <a:p>
          <a:endParaRPr kumimoji="1" lang="ja-JP" altLang="en-US"/>
        </a:p>
      </dgm:t>
    </dgm:pt>
    <dgm:pt modelId="{48F4EFC9-3266-459F-B614-AD210A8BDE6F}">
      <dgm:prSet phldrT="[テキスト]"/>
      <dgm:spPr/>
      <dgm:t>
        <a:bodyPr/>
        <a:lstStyle/>
        <a:p>
          <a:r>
            <a:rPr kumimoji="1" lang="en-US" altLang="ja-JP" dirty="0" smtClean="0"/>
            <a:t>Sold or scrapped at the period of disposal</a:t>
          </a:r>
          <a:endParaRPr kumimoji="1" lang="ja-JP" altLang="en-US" dirty="0"/>
        </a:p>
      </dgm:t>
    </dgm:pt>
    <dgm:pt modelId="{9B6E537B-9777-44F1-BFA8-2EE91A8A6795}" type="parTrans" cxnId="{133E8964-E82F-4E86-83FB-D9B18757932E}">
      <dgm:prSet/>
      <dgm:spPr/>
      <dgm:t>
        <a:bodyPr/>
        <a:lstStyle/>
        <a:p>
          <a:endParaRPr kumimoji="1" lang="ja-JP" altLang="en-US"/>
        </a:p>
      </dgm:t>
    </dgm:pt>
    <dgm:pt modelId="{0663A7F2-FDF1-48C4-9597-4B97E16FCB65}" type="sibTrans" cxnId="{133E8964-E82F-4E86-83FB-D9B18757932E}">
      <dgm:prSet/>
      <dgm:spPr/>
      <dgm:t>
        <a:bodyPr/>
        <a:lstStyle/>
        <a:p>
          <a:endParaRPr kumimoji="1" lang="ja-JP" altLang="en-US"/>
        </a:p>
      </dgm:t>
    </dgm:pt>
    <dgm:pt modelId="{E270FF16-0F98-4713-8F3F-06CE2BD42E7C}">
      <dgm:prSet phldrT="[テキスト]"/>
      <dgm:spPr/>
      <dgm:t>
        <a:bodyPr/>
        <a:lstStyle/>
        <a:p>
          <a:r>
            <a:rPr kumimoji="1" lang="en-US" altLang="ja-JP" dirty="0" smtClean="0"/>
            <a:t>Data with sales price  at the period of disposal</a:t>
          </a:r>
          <a:endParaRPr kumimoji="1" lang="ja-JP" altLang="en-US" dirty="0"/>
        </a:p>
      </dgm:t>
    </dgm:pt>
    <dgm:pt modelId="{A2C79C0D-C3B3-4550-9FA8-6CFBDBD51114}" type="parTrans" cxnId="{18A5C103-5DD4-4844-A3D1-462FC49B0E16}">
      <dgm:prSet/>
      <dgm:spPr/>
      <dgm:t>
        <a:bodyPr/>
        <a:lstStyle/>
        <a:p>
          <a:endParaRPr kumimoji="1" lang="ja-JP" altLang="en-US"/>
        </a:p>
      </dgm:t>
    </dgm:pt>
    <dgm:pt modelId="{64832319-01E1-4A96-8A7B-EC833ED3CB7A}" type="sibTrans" cxnId="{18A5C103-5DD4-4844-A3D1-462FC49B0E16}">
      <dgm:prSet/>
      <dgm:spPr/>
      <dgm:t>
        <a:bodyPr/>
        <a:lstStyle/>
        <a:p>
          <a:endParaRPr kumimoji="1" lang="ja-JP" altLang="en-US"/>
        </a:p>
      </dgm:t>
    </dgm:pt>
    <dgm:pt modelId="{6B93FE4C-58F3-4CB7-942E-C8FDDAC72790}">
      <dgm:prSet phldrT="[テキスト]"/>
      <dgm:spPr/>
      <dgm:t>
        <a:bodyPr/>
        <a:lstStyle/>
        <a:p>
          <a:r>
            <a:rPr kumimoji="1" lang="en-US" altLang="ja-JP" dirty="0" smtClean="0"/>
            <a:t>sold</a:t>
          </a:r>
        </a:p>
        <a:p>
          <a:r>
            <a:rPr kumimoji="1" lang="en-US" altLang="ja-JP" dirty="0" smtClean="0"/>
            <a:t>2,000</a:t>
          </a:r>
          <a:endParaRPr kumimoji="1" lang="ja-JP" altLang="en-US" dirty="0"/>
        </a:p>
      </dgm:t>
    </dgm:pt>
    <dgm:pt modelId="{95447802-92A9-4B04-AAA1-818F7D0ADEE1}" type="parTrans" cxnId="{1582BE4D-8D05-436C-AE52-B0623047555F}">
      <dgm:prSet/>
      <dgm:spPr/>
      <dgm:t>
        <a:bodyPr/>
        <a:lstStyle/>
        <a:p>
          <a:endParaRPr kumimoji="1" lang="ja-JP" altLang="en-US"/>
        </a:p>
      </dgm:t>
    </dgm:pt>
    <dgm:pt modelId="{64C2B8FD-97D1-43D5-B834-76140CFDFC45}" type="sibTrans" cxnId="{1582BE4D-8D05-436C-AE52-B0623047555F}">
      <dgm:prSet/>
      <dgm:spPr/>
      <dgm:t>
        <a:bodyPr/>
        <a:lstStyle/>
        <a:p>
          <a:endParaRPr kumimoji="1" lang="ja-JP" altLang="en-US"/>
        </a:p>
      </dgm:t>
    </dgm:pt>
    <dgm:pt modelId="{036ECE2C-F542-4C0D-8090-8C8E8A0D3F68}">
      <dgm:prSet phldrT="[テキスト]"/>
      <dgm:spPr/>
      <dgm:t>
        <a:bodyPr/>
        <a:lstStyle/>
        <a:p>
          <a:r>
            <a:rPr kumimoji="1" lang="en-US" altLang="ja-JP" dirty="0" smtClean="0"/>
            <a:t>scrapped</a:t>
          </a:r>
        </a:p>
        <a:p>
          <a:r>
            <a:rPr kumimoji="1" lang="en-US" altLang="ja-JP" dirty="0" smtClean="0"/>
            <a:t>5,000</a:t>
          </a:r>
          <a:endParaRPr kumimoji="1" lang="ja-JP" altLang="en-US" dirty="0"/>
        </a:p>
      </dgm:t>
    </dgm:pt>
    <dgm:pt modelId="{283BC9F2-8322-48F7-BE60-14510124D19D}" type="parTrans" cxnId="{C1747E69-7124-4CD3-A6A9-C3CBCBC3427C}">
      <dgm:prSet/>
      <dgm:spPr/>
      <dgm:t>
        <a:bodyPr/>
        <a:lstStyle/>
        <a:p>
          <a:endParaRPr kumimoji="1" lang="ja-JP" altLang="en-US"/>
        </a:p>
      </dgm:t>
    </dgm:pt>
    <dgm:pt modelId="{11A43B37-23C4-46D1-B66A-B21D4E0A92B6}" type="sibTrans" cxnId="{C1747E69-7124-4CD3-A6A9-C3CBCBC3427C}">
      <dgm:prSet/>
      <dgm:spPr/>
      <dgm:t>
        <a:bodyPr/>
        <a:lstStyle/>
        <a:p>
          <a:endParaRPr kumimoji="1" lang="ja-JP" altLang="en-US"/>
        </a:p>
      </dgm:t>
    </dgm:pt>
    <dgm:pt modelId="{EDCC4FA0-D2AA-419A-A32F-E9B017AFF263}">
      <dgm:prSet phldrT="[テキスト]"/>
      <dgm:spPr/>
      <dgm:t>
        <a:bodyPr/>
        <a:lstStyle/>
        <a:p>
          <a:r>
            <a:rPr kumimoji="1" lang="en-US" altLang="ja-JP" dirty="0" smtClean="0"/>
            <a:t>700</a:t>
          </a:r>
          <a:endParaRPr kumimoji="1" lang="ja-JP" altLang="en-US" dirty="0"/>
        </a:p>
      </dgm:t>
    </dgm:pt>
    <dgm:pt modelId="{98B60437-5CEC-46F8-AD25-2A7F6D0DA62C}" type="parTrans" cxnId="{D3551B7A-CB23-4AA6-AA30-4B37DBC55A93}">
      <dgm:prSet/>
      <dgm:spPr/>
      <dgm:t>
        <a:bodyPr/>
        <a:lstStyle/>
        <a:p>
          <a:endParaRPr kumimoji="1" lang="ja-JP" altLang="en-US"/>
        </a:p>
      </dgm:t>
    </dgm:pt>
    <dgm:pt modelId="{8C4D180D-DCE8-45ED-A621-969954CED68B}" type="sibTrans" cxnId="{D3551B7A-CB23-4AA6-AA30-4B37DBC55A93}">
      <dgm:prSet/>
      <dgm:spPr/>
      <dgm:t>
        <a:bodyPr/>
        <a:lstStyle/>
        <a:p>
          <a:endParaRPr kumimoji="1" lang="ja-JP" altLang="en-US"/>
        </a:p>
      </dgm:t>
    </dgm:pt>
    <dgm:pt modelId="{C9641363-9FFC-443F-8724-0014737AFC70}">
      <dgm:prSet phldrT="[テキスト]"/>
      <dgm:spPr/>
      <dgm:t>
        <a:bodyPr/>
        <a:lstStyle/>
        <a:p>
          <a:r>
            <a:rPr kumimoji="1" lang="en-US" altLang="ja-JP" dirty="0" smtClean="0"/>
            <a:t>1,500</a:t>
          </a:r>
          <a:endParaRPr kumimoji="1" lang="ja-JP" altLang="en-US" dirty="0"/>
        </a:p>
      </dgm:t>
    </dgm:pt>
    <dgm:pt modelId="{19BE1B68-D6EE-4499-834D-AB491DABB576}" type="parTrans" cxnId="{B262F439-8839-44AE-89E6-2FBE612C7EA7}">
      <dgm:prSet/>
      <dgm:spPr/>
      <dgm:t>
        <a:bodyPr/>
        <a:lstStyle/>
        <a:p>
          <a:endParaRPr kumimoji="1" lang="ja-JP" altLang="en-US"/>
        </a:p>
      </dgm:t>
    </dgm:pt>
    <dgm:pt modelId="{2BE59F52-80D2-42B2-80C7-6BB31F1008D8}" type="sibTrans" cxnId="{B262F439-8839-44AE-89E6-2FBE612C7EA7}">
      <dgm:prSet/>
      <dgm:spPr/>
      <dgm:t>
        <a:bodyPr/>
        <a:lstStyle/>
        <a:p>
          <a:endParaRPr kumimoji="1" lang="ja-JP" altLang="en-US"/>
        </a:p>
      </dgm:t>
    </dgm:pt>
    <dgm:pt modelId="{C70AB2DE-CD16-46F5-B28D-183B8A5B2DF4}">
      <dgm:prSet phldrT="[テキスト]"/>
      <dgm:spPr/>
      <dgm:t>
        <a:bodyPr/>
        <a:lstStyle/>
        <a:p>
          <a:r>
            <a:rPr kumimoji="1" lang="en-US" altLang="ja-JP" dirty="0" smtClean="0"/>
            <a:t>sold</a:t>
          </a:r>
        </a:p>
        <a:p>
          <a:r>
            <a:rPr kumimoji="1" lang="en-US" altLang="ja-JP" dirty="0" smtClean="0"/>
            <a:t>1,000</a:t>
          </a:r>
          <a:endParaRPr kumimoji="1" lang="ja-JP" altLang="en-US" dirty="0"/>
        </a:p>
      </dgm:t>
    </dgm:pt>
    <dgm:pt modelId="{0D0F833D-4CF5-43EA-B67C-67E901D14AB8}" type="parTrans" cxnId="{E67ABB29-7AFE-4356-82EE-E2F77A01F7CC}">
      <dgm:prSet/>
      <dgm:spPr/>
      <dgm:t>
        <a:bodyPr/>
        <a:lstStyle/>
        <a:p>
          <a:endParaRPr kumimoji="1" lang="ja-JP" altLang="en-US"/>
        </a:p>
      </dgm:t>
    </dgm:pt>
    <dgm:pt modelId="{541E5176-D91D-4245-9933-AFC880F1C8B1}" type="sibTrans" cxnId="{E67ABB29-7AFE-4356-82EE-E2F77A01F7CC}">
      <dgm:prSet/>
      <dgm:spPr/>
      <dgm:t>
        <a:bodyPr/>
        <a:lstStyle/>
        <a:p>
          <a:endParaRPr kumimoji="1" lang="ja-JP" altLang="en-US"/>
        </a:p>
      </dgm:t>
    </dgm:pt>
    <dgm:pt modelId="{D556028F-B924-45E7-9D7D-0AF4AD44C2A4}">
      <dgm:prSet phldrT="[テキスト]"/>
      <dgm:spPr/>
      <dgm:t>
        <a:bodyPr/>
        <a:lstStyle/>
        <a:p>
          <a:r>
            <a:rPr kumimoji="1" lang="en-US" altLang="ja-JP" dirty="0" smtClean="0"/>
            <a:t>scrapped</a:t>
          </a:r>
        </a:p>
        <a:p>
          <a:r>
            <a:rPr kumimoji="1" lang="en-US" altLang="ja-JP" dirty="0" smtClean="0"/>
            <a:t>10,000</a:t>
          </a:r>
          <a:endParaRPr kumimoji="1" lang="ja-JP" altLang="en-US" dirty="0"/>
        </a:p>
      </dgm:t>
    </dgm:pt>
    <dgm:pt modelId="{4053D427-C5B8-461B-A022-BC895486C7CB}" type="parTrans" cxnId="{1294DAAC-6300-4908-B7CF-85B91339B05F}">
      <dgm:prSet/>
      <dgm:spPr/>
      <dgm:t>
        <a:bodyPr/>
        <a:lstStyle/>
        <a:p>
          <a:endParaRPr kumimoji="1" lang="ja-JP" altLang="en-US"/>
        </a:p>
      </dgm:t>
    </dgm:pt>
    <dgm:pt modelId="{B3BF274F-99AD-4590-9327-95340BD67A8F}" type="sibTrans" cxnId="{1294DAAC-6300-4908-B7CF-85B91339B05F}">
      <dgm:prSet/>
      <dgm:spPr/>
      <dgm:t>
        <a:bodyPr/>
        <a:lstStyle/>
        <a:p>
          <a:endParaRPr kumimoji="1" lang="ja-JP" altLang="en-US"/>
        </a:p>
      </dgm:t>
    </dgm:pt>
    <dgm:pt modelId="{7D7ED2CB-116C-42B0-9A40-AC6A8F4E9A84}">
      <dgm:prSet phldrT="[テキスト]"/>
      <dgm:spPr/>
      <dgm:t>
        <a:bodyPr/>
        <a:lstStyle/>
        <a:p>
          <a:r>
            <a:rPr kumimoji="1" lang="en-US" altLang="ja-JP" dirty="0" smtClean="0"/>
            <a:t>500</a:t>
          </a:r>
        </a:p>
      </dgm:t>
    </dgm:pt>
    <dgm:pt modelId="{527894E1-D2A3-4EE0-8B61-29C41D346480}" type="parTrans" cxnId="{0F987657-E78A-4F14-AE3D-EC0D06652FCE}">
      <dgm:prSet/>
      <dgm:spPr/>
      <dgm:t>
        <a:bodyPr/>
        <a:lstStyle/>
        <a:p>
          <a:endParaRPr kumimoji="1" lang="ja-JP" altLang="en-US"/>
        </a:p>
      </dgm:t>
    </dgm:pt>
    <dgm:pt modelId="{6809A4C2-FBB6-43C3-A4B9-B1A55163C3F9}" type="sibTrans" cxnId="{0F987657-E78A-4F14-AE3D-EC0D06652FCE}">
      <dgm:prSet/>
      <dgm:spPr/>
      <dgm:t>
        <a:bodyPr/>
        <a:lstStyle/>
        <a:p>
          <a:endParaRPr kumimoji="1" lang="ja-JP" altLang="en-US"/>
        </a:p>
      </dgm:t>
    </dgm:pt>
    <dgm:pt modelId="{B1B8313A-55D7-47FC-987E-D56EF5EEDEE4}">
      <dgm:prSet phldrT="[テキスト]"/>
      <dgm:spPr/>
      <dgm:t>
        <a:bodyPr/>
        <a:lstStyle/>
        <a:p>
          <a:r>
            <a:rPr kumimoji="1" lang="en-US" altLang="ja-JP" dirty="0" smtClean="0"/>
            <a:t>1,000</a:t>
          </a:r>
          <a:endParaRPr kumimoji="1" lang="ja-JP" altLang="en-US" dirty="0"/>
        </a:p>
      </dgm:t>
    </dgm:pt>
    <dgm:pt modelId="{79FFE15B-C5EB-41AE-B042-A5026911F9F9}" type="parTrans" cxnId="{3900BD53-2D30-45A3-AE97-94CEEEA7F781}">
      <dgm:prSet/>
      <dgm:spPr/>
      <dgm:t>
        <a:bodyPr/>
        <a:lstStyle/>
        <a:p>
          <a:endParaRPr kumimoji="1" lang="ja-JP" altLang="en-US"/>
        </a:p>
      </dgm:t>
    </dgm:pt>
    <dgm:pt modelId="{E5B9A21C-960A-4C3B-BDAA-93D17E68DE80}" type="sibTrans" cxnId="{3900BD53-2D30-45A3-AE97-94CEEEA7F781}">
      <dgm:prSet/>
      <dgm:spPr/>
      <dgm:t>
        <a:bodyPr/>
        <a:lstStyle/>
        <a:p>
          <a:endParaRPr kumimoji="1" lang="ja-JP" altLang="en-US"/>
        </a:p>
      </dgm:t>
    </dgm:pt>
    <dgm:pt modelId="{6F1A5422-38E6-4112-8E26-F35C573958EC}" type="pres">
      <dgm:prSet presAssocID="{8FB5AC78-8432-4292-B349-FF3FC37F0356}" presName="mainComposite" presStyleCnt="0">
        <dgm:presLayoutVars>
          <dgm:chPref val="1"/>
          <dgm:dir/>
          <dgm:animOne val="branch"/>
          <dgm:animLvl val="lvl"/>
          <dgm:resizeHandles val="exact"/>
        </dgm:presLayoutVars>
      </dgm:prSet>
      <dgm:spPr/>
      <dgm:t>
        <a:bodyPr/>
        <a:lstStyle/>
        <a:p>
          <a:endParaRPr kumimoji="1" lang="ja-JP" altLang="en-US"/>
        </a:p>
      </dgm:t>
    </dgm:pt>
    <dgm:pt modelId="{62EB5B60-67FB-4490-93C3-93BD28FE2D0F}" type="pres">
      <dgm:prSet presAssocID="{8FB5AC78-8432-4292-B349-FF3FC37F0356}" presName="hierFlow" presStyleCnt="0"/>
      <dgm:spPr/>
    </dgm:pt>
    <dgm:pt modelId="{6A8B0F9D-1BD6-4DBE-B24C-582EA2A182A9}" type="pres">
      <dgm:prSet presAssocID="{8FB5AC78-8432-4292-B349-FF3FC37F0356}" presName="firstBuf" presStyleCnt="0"/>
      <dgm:spPr/>
    </dgm:pt>
    <dgm:pt modelId="{15F9645B-6389-46CA-9E56-C60316FE2152}" type="pres">
      <dgm:prSet presAssocID="{8FB5AC78-8432-4292-B349-FF3FC37F0356}" presName="hierChild1" presStyleCnt="0">
        <dgm:presLayoutVars>
          <dgm:chPref val="1"/>
          <dgm:animOne val="branch"/>
          <dgm:animLvl val="lvl"/>
        </dgm:presLayoutVars>
      </dgm:prSet>
      <dgm:spPr/>
    </dgm:pt>
    <dgm:pt modelId="{E5C5EE0C-2569-4996-920E-27EF70209CF8}" type="pres">
      <dgm:prSet presAssocID="{CDD2FCA4-DC10-4830-9975-21CF165B3BDA}" presName="Name17" presStyleCnt="0"/>
      <dgm:spPr/>
    </dgm:pt>
    <dgm:pt modelId="{17DA541A-20B0-4E2F-98A4-33970D8FD8EA}" type="pres">
      <dgm:prSet presAssocID="{CDD2FCA4-DC10-4830-9975-21CF165B3BDA}" presName="level1Shape" presStyleLbl="node0" presStyleIdx="0" presStyleCnt="1">
        <dgm:presLayoutVars>
          <dgm:chPref val="3"/>
        </dgm:presLayoutVars>
      </dgm:prSet>
      <dgm:spPr/>
      <dgm:t>
        <a:bodyPr/>
        <a:lstStyle/>
        <a:p>
          <a:endParaRPr kumimoji="1" lang="ja-JP" altLang="en-US"/>
        </a:p>
      </dgm:t>
    </dgm:pt>
    <dgm:pt modelId="{B6C27766-6554-428E-86F0-78C31D07178E}" type="pres">
      <dgm:prSet presAssocID="{CDD2FCA4-DC10-4830-9975-21CF165B3BDA}" presName="hierChild2" presStyleCnt="0"/>
      <dgm:spPr/>
    </dgm:pt>
    <dgm:pt modelId="{C71E1A0C-9CC0-491D-923D-8E07C806B926}" type="pres">
      <dgm:prSet presAssocID="{355F61D9-A0A7-48B0-8E42-76D4D654134A}" presName="Name25" presStyleLbl="parChTrans1D2" presStyleIdx="0" presStyleCnt="3"/>
      <dgm:spPr/>
      <dgm:t>
        <a:bodyPr/>
        <a:lstStyle/>
        <a:p>
          <a:endParaRPr kumimoji="1" lang="ja-JP" altLang="en-US"/>
        </a:p>
      </dgm:t>
    </dgm:pt>
    <dgm:pt modelId="{A54BE4E3-69A8-44EF-B697-16E1A60C995B}" type="pres">
      <dgm:prSet presAssocID="{355F61D9-A0A7-48B0-8E42-76D4D654134A}" presName="connTx" presStyleLbl="parChTrans1D2" presStyleIdx="0" presStyleCnt="3"/>
      <dgm:spPr/>
      <dgm:t>
        <a:bodyPr/>
        <a:lstStyle/>
        <a:p>
          <a:endParaRPr kumimoji="1" lang="ja-JP" altLang="en-US"/>
        </a:p>
      </dgm:t>
    </dgm:pt>
    <dgm:pt modelId="{666DAD85-D49A-49AD-BBFE-AA3CBBCD4F6B}" type="pres">
      <dgm:prSet presAssocID="{8295FB8B-44FB-44EE-8482-385FDF9C718D}" presName="Name30" presStyleCnt="0"/>
      <dgm:spPr/>
    </dgm:pt>
    <dgm:pt modelId="{5E5B5622-DED7-47EA-AAC5-5623F87B7D0A}" type="pres">
      <dgm:prSet presAssocID="{8295FB8B-44FB-44EE-8482-385FDF9C718D}" presName="level2Shape" presStyleLbl="node2" presStyleIdx="0" presStyleCnt="3"/>
      <dgm:spPr/>
      <dgm:t>
        <a:bodyPr/>
        <a:lstStyle/>
        <a:p>
          <a:endParaRPr kumimoji="1" lang="ja-JP" altLang="en-US"/>
        </a:p>
      </dgm:t>
    </dgm:pt>
    <dgm:pt modelId="{7122EC61-9EE5-4610-8959-AFB0BAFF8A75}" type="pres">
      <dgm:prSet presAssocID="{8295FB8B-44FB-44EE-8482-385FDF9C718D}" presName="hierChild3" presStyleCnt="0"/>
      <dgm:spPr/>
    </dgm:pt>
    <dgm:pt modelId="{8C56E9EB-F252-4B67-9C16-BF3E68B8605A}" type="pres">
      <dgm:prSet presAssocID="{3C3D0078-B3FD-48C9-80AC-411461DE49B7}" presName="Name25" presStyleLbl="parChTrans1D3" presStyleIdx="0" presStyleCnt="6"/>
      <dgm:spPr/>
      <dgm:t>
        <a:bodyPr/>
        <a:lstStyle/>
        <a:p>
          <a:endParaRPr kumimoji="1" lang="ja-JP" altLang="en-US"/>
        </a:p>
      </dgm:t>
    </dgm:pt>
    <dgm:pt modelId="{42909EBF-6E20-4988-8566-4A3976438F18}" type="pres">
      <dgm:prSet presAssocID="{3C3D0078-B3FD-48C9-80AC-411461DE49B7}" presName="connTx" presStyleLbl="parChTrans1D3" presStyleIdx="0" presStyleCnt="6"/>
      <dgm:spPr/>
      <dgm:t>
        <a:bodyPr/>
        <a:lstStyle/>
        <a:p>
          <a:endParaRPr kumimoji="1" lang="ja-JP" altLang="en-US"/>
        </a:p>
      </dgm:t>
    </dgm:pt>
    <dgm:pt modelId="{6C93B314-A68F-413A-8274-77FCA546289E}" type="pres">
      <dgm:prSet presAssocID="{6404EE24-32C8-4FD8-B550-A19E99FBE35D}" presName="Name30" presStyleCnt="0"/>
      <dgm:spPr/>
    </dgm:pt>
    <dgm:pt modelId="{1509B93A-66A0-463C-9A0C-4E1D0300FBD1}" type="pres">
      <dgm:prSet presAssocID="{6404EE24-32C8-4FD8-B550-A19E99FBE35D}" presName="level2Shape" presStyleLbl="node3" presStyleIdx="0" presStyleCnt="6"/>
      <dgm:spPr/>
      <dgm:t>
        <a:bodyPr/>
        <a:lstStyle/>
        <a:p>
          <a:endParaRPr kumimoji="1" lang="ja-JP" altLang="en-US"/>
        </a:p>
      </dgm:t>
    </dgm:pt>
    <dgm:pt modelId="{29DD3FBB-E7CF-4F3E-B4E5-8D846FA699CC}" type="pres">
      <dgm:prSet presAssocID="{6404EE24-32C8-4FD8-B550-A19E99FBE35D}" presName="hierChild3" presStyleCnt="0"/>
      <dgm:spPr/>
    </dgm:pt>
    <dgm:pt modelId="{4A8A1688-B8E0-4E14-B914-C083CEA0B20A}" type="pres">
      <dgm:prSet presAssocID="{B594FBC8-00F5-452E-957F-0C22A41FC333}" presName="Name25" presStyleLbl="parChTrans1D4" presStyleIdx="0" presStyleCnt="6"/>
      <dgm:spPr/>
      <dgm:t>
        <a:bodyPr/>
        <a:lstStyle/>
        <a:p>
          <a:endParaRPr kumimoji="1" lang="ja-JP" altLang="en-US"/>
        </a:p>
      </dgm:t>
    </dgm:pt>
    <dgm:pt modelId="{926EA0EA-3AD4-4DE7-8C7B-422B75698233}" type="pres">
      <dgm:prSet presAssocID="{B594FBC8-00F5-452E-957F-0C22A41FC333}" presName="connTx" presStyleLbl="parChTrans1D4" presStyleIdx="0" presStyleCnt="6"/>
      <dgm:spPr/>
      <dgm:t>
        <a:bodyPr/>
        <a:lstStyle/>
        <a:p>
          <a:endParaRPr kumimoji="1" lang="ja-JP" altLang="en-US"/>
        </a:p>
      </dgm:t>
    </dgm:pt>
    <dgm:pt modelId="{4B812359-5CFD-4E76-86F3-5C2C3E813447}" type="pres">
      <dgm:prSet presAssocID="{8DB839DB-221B-4736-AEB3-D525C6346921}" presName="Name30" presStyleCnt="0"/>
      <dgm:spPr/>
    </dgm:pt>
    <dgm:pt modelId="{29CA5ECA-387F-495B-8C83-C68F12F054D7}" type="pres">
      <dgm:prSet presAssocID="{8DB839DB-221B-4736-AEB3-D525C6346921}" presName="level2Shape" presStyleLbl="node4" presStyleIdx="0" presStyleCnt="6"/>
      <dgm:spPr/>
      <dgm:t>
        <a:bodyPr/>
        <a:lstStyle/>
        <a:p>
          <a:endParaRPr kumimoji="1" lang="ja-JP" altLang="en-US"/>
        </a:p>
      </dgm:t>
    </dgm:pt>
    <dgm:pt modelId="{2BB5B9EE-58D8-4716-BA4D-594F736DA71E}" type="pres">
      <dgm:prSet presAssocID="{8DB839DB-221B-4736-AEB3-D525C6346921}" presName="hierChild3" presStyleCnt="0"/>
      <dgm:spPr/>
    </dgm:pt>
    <dgm:pt modelId="{A00A0C09-28EE-47D2-8CB3-1B97DA4040C2}" type="pres">
      <dgm:prSet presAssocID="{6AB32669-F99E-4984-B027-32B609B8D9F8}" presName="Name25" presStyleLbl="parChTrans1D3" presStyleIdx="1" presStyleCnt="6"/>
      <dgm:spPr/>
      <dgm:t>
        <a:bodyPr/>
        <a:lstStyle/>
        <a:p>
          <a:endParaRPr kumimoji="1" lang="ja-JP" altLang="en-US"/>
        </a:p>
      </dgm:t>
    </dgm:pt>
    <dgm:pt modelId="{7BACDAA5-1117-4324-8734-BBB475CB923F}" type="pres">
      <dgm:prSet presAssocID="{6AB32669-F99E-4984-B027-32B609B8D9F8}" presName="connTx" presStyleLbl="parChTrans1D3" presStyleIdx="1" presStyleCnt="6"/>
      <dgm:spPr/>
      <dgm:t>
        <a:bodyPr/>
        <a:lstStyle/>
        <a:p>
          <a:endParaRPr kumimoji="1" lang="ja-JP" altLang="en-US"/>
        </a:p>
      </dgm:t>
    </dgm:pt>
    <dgm:pt modelId="{93866325-5B35-469D-8427-7027BD2509AE}" type="pres">
      <dgm:prSet presAssocID="{E672845C-3DEF-440C-B6CF-3CCE65CF9961}" presName="Name30" presStyleCnt="0"/>
      <dgm:spPr/>
    </dgm:pt>
    <dgm:pt modelId="{9102F175-8948-4FD1-807C-289A3A951BF4}" type="pres">
      <dgm:prSet presAssocID="{E672845C-3DEF-440C-B6CF-3CCE65CF9961}" presName="level2Shape" presStyleLbl="node3" presStyleIdx="1" presStyleCnt="6"/>
      <dgm:spPr/>
      <dgm:t>
        <a:bodyPr/>
        <a:lstStyle/>
        <a:p>
          <a:endParaRPr kumimoji="1" lang="ja-JP" altLang="en-US"/>
        </a:p>
      </dgm:t>
    </dgm:pt>
    <dgm:pt modelId="{F0602AAC-8B27-4579-A4F8-C86DD18FD9F9}" type="pres">
      <dgm:prSet presAssocID="{E672845C-3DEF-440C-B6CF-3CCE65CF9961}" presName="hierChild3" presStyleCnt="0"/>
      <dgm:spPr/>
    </dgm:pt>
    <dgm:pt modelId="{5230ED9B-392C-4CAD-964F-CEB4715EDB9D}" type="pres">
      <dgm:prSet presAssocID="{B0A7DD3F-04BC-4955-8268-22EC6D1E9CE0}" presName="Name25" presStyleLbl="parChTrans1D4" presStyleIdx="1" presStyleCnt="6"/>
      <dgm:spPr/>
      <dgm:t>
        <a:bodyPr/>
        <a:lstStyle/>
        <a:p>
          <a:endParaRPr kumimoji="1" lang="ja-JP" altLang="en-US"/>
        </a:p>
      </dgm:t>
    </dgm:pt>
    <dgm:pt modelId="{70BE4AE0-C033-4EE9-9B48-37D4085C5256}" type="pres">
      <dgm:prSet presAssocID="{B0A7DD3F-04BC-4955-8268-22EC6D1E9CE0}" presName="connTx" presStyleLbl="parChTrans1D4" presStyleIdx="1" presStyleCnt="6"/>
      <dgm:spPr/>
      <dgm:t>
        <a:bodyPr/>
        <a:lstStyle/>
        <a:p>
          <a:endParaRPr kumimoji="1" lang="ja-JP" altLang="en-US"/>
        </a:p>
      </dgm:t>
    </dgm:pt>
    <dgm:pt modelId="{FFFEC381-7CF1-414E-ADAE-5FFAA6496634}" type="pres">
      <dgm:prSet presAssocID="{3C181902-1BC4-4B55-B6E7-E4F249B01CB3}" presName="Name30" presStyleCnt="0"/>
      <dgm:spPr/>
    </dgm:pt>
    <dgm:pt modelId="{568ED7A3-3256-49D5-8A93-580649C9F355}" type="pres">
      <dgm:prSet presAssocID="{3C181902-1BC4-4B55-B6E7-E4F249B01CB3}" presName="level2Shape" presStyleLbl="node4" presStyleIdx="1" presStyleCnt="6"/>
      <dgm:spPr/>
      <dgm:t>
        <a:bodyPr/>
        <a:lstStyle/>
        <a:p>
          <a:endParaRPr kumimoji="1" lang="ja-JP" altLang="en-US"/>
        </a:p>
      </dgm:t>
    </dgm:pt>
    <dgm:pt modelId="{6BEDA691-420E-44A8-8EA8-C4B9C19E6D2C}" type="pres">
      <dgm:prSet presAssocID="{3C181902-1BC4-4B55-B6E7-E4F249B01CB3}" presName="hierChild3" presStyleCnt="0"/>
      <dgm:spPr/>
    </dgm:pt>
    <dgm:pt modelId="{3D7A1DF2-74D0-4130-BEB7-FC5C9EF6EDED}" type="pres">
      <dgm:prSet presAssocID="{20503EC7-1915-4E39-832F-AA90ACD6E565}" presName="Name25" presStyleLbl="parChTrans1D2" presStyleIdx="1" presStyleCnt="3"/>
      <dgm:spPr/>
      <dgm:t>
        <a:bodyPr/>
        <a:lstStyle/>
        <a:p>
          <a:endParaRPr kumimoji="1" lang="ja-JP" altLang="en-US"/>
        </a:p>
      </dgm:t>
    </dgm:pt>
    <dgm:pt modelId="{9110CA71-CB38-474F-BCF4-C477393C4935}" type="pres">
      <dgm:prSet presAssocID="{20503EC7-1915-4E39-832F-AA90ACD6E565}" presName="connTx" presStyleLbl="parChTrans1D2" presStyleIdx="1" presStyleCnt="3"/>
      <dgm:spPr/>
      <dgm:t>
        <a:bodyPr/>
        <a:lstStyle/>
        <a:p>
          <a:endParaRPr kumimoji="1" lang="ja-JP" altLang="en-US"/>
        </a:p>
      </dgm:t>
    </dgm:pt>
    <dgm:pt modelId="{E00FE5D7-8AEF-40A1-B1ED-1A8C1DF29F9C}" type="pres">
      <dgm:prSet presAssocID="{7E647794-67AF-4E87-9B18-6717BCF337CF}" presName="Name30" presStyleCnt="0"/>
      <dgm:spPr/>
    </dgm:pt>
    <dgm:pt modelId="{75918B7F-38D1-4C34-8084-D359C7868BAF}" type="pres">
      <dgm:prSet presAssocID="{7E647794-67AF-4E87-9B18-6717BCF337CF}" presName="level2Shape" presStyleLbl="node2" presStyleIdx="1" presStyleCnt="3"/>
      <dgm:spPr/>
      <dgm:t>
        <a:bodyPr/>
        <a:lstStyle/>
        <a:p>
          <a:endParaRPr kumimoji="1" lang="ja-JP" altLang="en-US"/>
        </a:p>
      </dgm:t>
    </dgm:pt>
    <dgm:pt modelId="{D5D5C9E4-5B5B-4E83-9FDF-A2B9B36E430B}" type="pres">
      <dgm:prSet presAssocID="{7E647794-67AF-4E87-9B18-6717BCF337CF}" presName="hierChild3" presStyleCnt="0"/>
      <dgm:spPr/>
    </dgm:pt>
    <dgm:pt modelId="{11E6F71D-CF4D-44EE-9C29-D6D25EE2C094}" type="pres">
      <dgm:prSet presAssocID="{95447802-92A9-4B04-AAA1-818F7D0ADEE1}" presName="Name25" presStyleLbl="parChTrans1D3" presStyleIdx="2" presStyleCnt="6"/>
      <dgm:spPr/>
      <dgm:t>
        <a:bodyPr/>
        <a:lstStyle/>
        <a:p>
          <a:endParaRPr kumimoji="1" lang="ja-JP" altLang="en-US"/>
        </a:p>
      </dgm:t>
    </dgm:pt>
    <dgm:pt modelId="{AE342EF9-1982-4372-9FE8-AD5CFBA2A84B}" type="pres">
      <dgm:prSet presAssocID="{95447802-92A9-4B04-AAA1-818F7D0ADEE1}" presName="connTx" presStyleLbl="parChTrans1D3" presStyleIdx="2" presStyleCnt="6"/>
      <dgm:spPr/>
      <dgm:t>
        <a:bodyPr/>
        <a:lstStyle/>
        <a:p>
          <a:endParaRPr kumimoji="1" lang="ja-JP" altLang="en-US"/>
        </a:p>
      </dgm:t>
    </dgm:pt>
    <dgm:pt modelId="{B39F2725-75E4-4521-91A1-32A468E2B836}" type="pres">
      <dgm:prSet presAssocID="{6B93FE4C-58F3-4CB7-942E-C8FDDAC72790}" presName="Name30" presStyleCnt="0"/>
      <dgm:spPr/>
    </dgm:pt>
    <dgm:pt modelId="{10613489-CF1A-4F64-A0DF-DC4DBE3C816F}" type="pres">
      <dgm:prSet presAssocID="{6B93FE4C-58F3-4CB7-942E-C8FDDAC72790}" presName="level2Shape" presStyleLbl="node3" presStyleIdx="2" presStyleCnt="6"/>
      <dgm:spPr/>
      <dgm:t>
        <a:bodyPr/>
        <a:lstStyle/>
        <a:p>
          <a:endParaRPr kumimoji="1" lang="ja-JP" altLang="en-US"/>
        </a:p>
      </dgm:t>
    </dgm:pt>
    <dgm:pt modelId="{181DA8A4-E660-4EA9-96EC-22FE2B76EA9E}" type="pres">
      <dgm:prSet presAssocID="{6B93FE4C-58F3-4CB7-942E-C8FDDAC72790}" presName="hierChild3" presStyleCnt="0"/>
      <dgm:spPr/>
    </dgm:pt>
    <dgm:pt modelId="{74CABF94-31D3-467A-A314-5403A228C2E7}" type="pres">
      <dgm:prSet presAssocID="{19BE1B68-D6EE-4499-834D-AB491DABB576}" presName="Name25" presStyleLbl="parChTrans1D4" presStyleIdx="2" presStyleCnt="6"/>
      <dgm:spPr/>
      <dgm:t>
        <a:bodyPr/>
        <a:lstStyle/>
        <a:p>
          <a:endParaRPr kumimoji="1" lang="ja-JP" altLang="en-US"/>
        </a:p>
      </dgm:t>
    </dgm:pt>
    <dgm:pt modelId="{9D6E4C6C-F5D2-44A7-989B-C932739B4E80}" type="pres">
      <dgm:prSet presAssocID="{19BE1B68-D6EE-4499-834D-AB491DABB576}" presName="connTx" presStyleLbl="parChTrans1D4" presStyleIdx="2" presStyleCnt="6"/>
      <dgm:spPr/>
      <dgm:t>
        <a:bodyPr/>
        <a:lstStyle/>
        <a:p>
          <a:endParaRPr kumimoji="1" lang="ja-JP" altLang="en-US"/>
        </a:p>
      </dgm:t>
    </dgm:pt>
    <dgm:pt modelId="{F15C8347-A033-46BC-989D-C7A8E12D7578}" type="pres">
      <dgm:prSet presAssocID="{C9641363-9FFC-443F-8724-0014737AFC70}" presName="Name30" presStyleCnt="0"/>
      <dgm:spPr/>
    </dgm:pt>
    <dgm:pt modelId="{901A8321-E169-4999-A74D-716972636E62}" type="pres">
      <dgm:prSet presAssocID="{C9641363-9FFC-443F-8724-0014737AFC70}" presName="level2Shape" presStyleLbl="node4" presStyleIdx="2" presStyleCnt="6"/>
      <dgm:spPr/>
      <dgm:t>
        <a:bodyPr/>
        <a:lstStyle/>
        <a:p>
          <a:endParaRPr kumimoji="1" lang="ja-JP" altLang="en-US"/>
        </a:p>
      </dgm:t>
    </dgm:pt>
    <dgm:pt modelId="{4DCEF56B-3F7F-468A-83D6-58EA53EE5AE0}" type="pres">
      <dgm:prSet presAssocID="{C9641363-9FFC-443F-8724-0014737AFC70}" presName="hierChild3" presStyleCnt="0"/>
      <dgm:spPr/>
    </dgm:pt>
    <dgm:pt modelId="{8A67FD8B-AD61-46DD-94DD-C760A13A2535}" type="pres">
      <dgm:prSet presAssocID="{283BC9F2-8322-48F7-BE60-14510124D19D}" presName="Name25" presStyleLbl="parChTrans1D3" presStyleIdx="3" presStyleCnt="6"/>
      <dgm:spPr/>
      <dgm:t>
        <a:bodyPr/>
        <a:lstStyle/>
        <a:p>
          <a:endParaRPr kumimoji="1" lang="ja-JP" altLang="en-US"/>
        </a:p>
      </dgm:t>
    </dgm:pt>
    <dgm:pt modelId="{F90EF676-2B5F-40C6-901B-5B0E1CA40AE9}" type="pres">
      <dgm:prSet presAssocID="{283BC9F2-8322-48F7-BE60-14510124D19D}" presName="connTx" presStyleLbl="parChTrans1D3" presStyleIdx="3" presStyleCnt="6"/>
      <dgm:spPr/>
      <dgm:t>
        <a:bodyPr/>
        <a:lstStyle/>
        <a:p>
          <a:endParaRPr kumimoji="1" lang="ja-JP" altLang="en-US"/>
        </a:p>
      </dgm:t>
    </dgm:pt>
    <dgm:pt modelId="{1BD19B44-9318-408A-B864-C0068E75CB07}" type="pres">
      <dgm:prSet presAssocID="{036ECE2C-F542-4C0D-8090-8C8E8A0D3F68}" presName="Name30" presStyleCnt="0"/>
      <dgm:spPr/>
    </dgm:pt>
    <dgm:pt modelId="{35B8D9FC-F326-425A-9F41-527587DE9796}" type="pres">
      <dgm:prSet presAssocID="{036ECE2C-F542-4C0D-8090-8C8E8A0D3F68}" presName="level2Shape" presStyleLbl="node3" presStyleIdx="3" presStyleCnt="6"/>
      <dgm:spPr/>
      <dgm:t>
        <a:bodyPr/>
        <a:lstStyle/>
        <a:p>
          <a:endParaRPr kumimoji="1" lang="ja-JP" altLang="en-US"/>
        </a:p>
      </dgm:t>
    </dgm:pt>
    <dgm:pt modelId="{EAA7498A-95C8-409D-AE0B-B8608DA1FF64}" type="pres">
      <dgm:prSet presAssocID="{036ECE2C-F542-4C0D-8090-8C8E8A0D3F68}" presName="hierChild3" presStyleCnt="0"/>
      <dgm:spPr/>
    </dgm:pt>
    <dgm:pt modelId="{6DE4E5F7-4193-417D-A27A-30A9780D6CBD}" type="pres">
      <dgm:prSet presAssocID="{98B60437-5CEC-46F8-AD25-2A7F6D0DA62C}" presName="Name25" presStyleLbl="parChTrans1D4" presStyleIdx="3" presStyleCnt="6"/>
      <dgm:spPr/>
      <dgm:t>
        <a:bodyPr/>
        <a:lstStyle/>
        <a:p>
          <a:endParaRPr kumimoji="1" lang="ja-JP" altLang="en-US"/>
        </a:p>
      </dgm:t>
    </dgm:pt>
    <dgm:pt modelId="{1EDC928E-2866-443A-BF0C-97404A070878}" type="pres">
      <dgm:prSet presAssocID="{98B60437-5CEC-46F8-AD25-2A7F6D0DA62C}" presName="connTx" presStyleLbl="parChTrans1D4" presStyleIdx="3" presStyleCnt="6"/>
      <dgm:spPr/>
      <dgm:t>
        <a:bodyPr/>
        <a:lstStyle/>
        <a:p>
          <a:endParaRPr kumimoji="1" lang="ja-JP" altLang="en-US"/>
        </a:p>
      </dgm:t>
    </dgm:pt>
    <dgm:pt modelId="{4382BE2A-DCB2-4B94-88E6-9572DA10ECE1}" type="pres">
      <dgm:prSet presAssocID="{EDCC4FA0-D2AA-419A-A32F-E9B017AFF263}" presName="Name30" presStyleCnt="0"/>
      <dgm:spPr/>
    </dgm:pt>
    <dgm:pt modelId="{31D42A30-75BD-452C-91AF-1D6CAC0BC542}" type="pres">
      <dgm:prSet presAssocID="{EDCC4FA0-D2AA-419A-A32F-E9B017AFF263}" presName="level2Shape" presStyleLbl="node4" presStyleIdx="3" presStyleCnt="6"/>
      <dgm:spPr/>
      <dgm:t>
        <a:bodyPr/>
        <a:lstStyle/>
        <a:p>
          <a:endParaRPr kumimoji="1" lang="ja-JP" altLang="en-US"/>
        </a:p>
      </dgm:t>
    </dgm:pt>
    <dgm:pt modelId="{16341521-F303-48A1-902A-0318B5831C52}" type="pres">
      <dgm:prSet presAssocID="{EDCC4FA0-D2AA-419A-A32F-E9B017AFF263}" presName="hierChild3" presStyleCnt="0"/>
      <dgm:spPr/>
    </dgm:pt>
    <dgm:pt modelId="{5B9EB351-8AB7-447C-9FFF-9B9903416F11}" type="pres">
      <dgm:prSet presAssocID="{D0C4D297-64A6-4312-9238-632E4F8B4862}" presName="Name25" presStyleLbl="parChTrans1D2" presStyleIdx="2" presStyleCnt="3"/>
      <dgm:spPr/>
      <dgm:t>
        <a:bodyPr/>
        <a:lstStyle/>
        <a:p>
          <a:endParaRPr kumimoji="1" lang="ja-JP" altLang="en-US"/>
        </a:p>
      </dgm:t>
    </dgm:pt>
    <dgm:pt modelId="{D79B56BE-210D-48C2-8929-B79DF9B48641}" type="pres">
      <dgm:prSet presAssocID="{D0C4D297-64A6-4312-9238-632E4F8B4862}" presName="connTx" presStyleLbl="parChTrans1D2" presStyleIdx="2" presStyleCnt="3"/>
      <dgm:spPr/>
      <dgm:t>
        <a:bodyPr/>
        <a:lstStyle/>
        <a:p>
          <a:endParaRPr kumimoji="1" lang="ja-JP" altLang="en-US"/>
        </a:p>
      </dgm:t>
    </dgm:pt>
    <dgm:pt modelId="{06920A49-65A1-4DAE-8141-199577923B64}" type="pres">
      <dgm:prSet presAssocID="{74EC815A-3A5A-4F7A-9023-C8A60556C195}" presName="Name30" presStyleCnt="0"/>
      <dgm:spPr/>
    </dgm:pt>
    <dgm:pt modelId="{6E35CB00-69C8-4647-9EA6-1C7C928632FC}" type="pres">
      <dgm:prSet presAssocID="{74EC815A-3A5A-4F7A-9023-C8A60556C195}" presName="level2Shape" presStyleLbl="node2" presStyleIdx="2" presStyleCnt="3"/>
      <dgm:spPr/>
      <dgm:t>
        <a:bodyPr/>
        <a:lstStyle/>
        <a:p>
          <a:endParaRPr kumimoji="1" lang="ja-JP" altLang="en-US"/>
        </a:p>
      </dgm:t>
    </dgm:pt>
    <dgm:pt modelId="{77F51A23-77D9-4722-BD0A-D5D521E32E7E}" type="pres">
      <dgm:prSet presAssocID="{74EC815A-3A5A-4F7A-9023-C8A60556C195}" presName="hierChild3" presStyleCnt="0"/>
      <dgm:spPr/>
    </dgm:pt>
    <dgm:pt modelId="{E35EC114-04D2-4990-AC70-BDB18430946C}" type="pres">
      <dgm:prSet presAssocID="{0D0F833D-4CF5-43EA-B67C-67E901D14AB8}" presName="Name25" presStyleLbl="parChTrans1D3" presStyleIdx="4" presStyleCnt="6"/>
      <dgm:spPr/>
      <dgm:t>
        <a:bodyPr/>
        <a:lstStyle/>
        <a:p>
          <a:endParaRPr kumimoji="1" lang="ja-JP" altLang="en-US"/>
        </a:p>
      </dgm:t>
    </dgm:pt>
    <dgm:pt modelId="{4AD09AB9-2EF8-46C8-9FE8-5145972EE263}" type="pres">
      <dgm:prSet presAssocID="{0D0F833D-4CF5-43EA-B67C-67E901D14AB8}" presName="connTx" presStyleLbl="parChTrans1D3" presStyleIdx="4" presStyleCnt="6"/>
      <dgm:spPr/>
      <dgm:t>
        <a:bodyPr/>
        <a:lstStyle/>
        <a:p>
          <a:endParaRPr kumimoji="1" lang="ja-JP" altLang="en-US"/>
        </a:p>
      </dgm:t>
    </dgm:pt>
    <dgm:pt modelId="{402B9978-15FF-4C53-AC2B-8EF11A86BFD7}" type="pres">
      <dgm:prSet presAssocID="{C70AB2DE-CD16-46F5-B28D-183B8A5B2DF4}" presName="Name30" presStyleCnt="0"/>
      <dgm:spPr/>
    </dgm:pt>
    <dgm:pt modelId="{F5C516A0-FC54-41DC-B435-B0E43E6C6548}" type="pres">
      <dgm:prSet presAssocID="{C70AB2DE-CD16-46F5-B28D-183B8A5B2DF4}" presName="level2Shape" presStyleLbl="node3" presStyleIdx="4" presStyleCnt="6"/>
      <dgm:spPr/>
      <dgm:t>
        <a:bodyPr/>
        <a:lstStyle/>
        <a:p>
          <a:endParaRPr kumimoji="1" lang="ja-JP" altLang="en-US"/>
        </a:p>
      </dgm:t>
    </dgm:pt>
    <dgm:pt modelId="{79D183D7-9F64-4788-B78F-05A84E7E17AA}" type="pres">
      <dgm:prSet presAssocID="{C70AB2DE-CD16-46F5-B28D-183B8A5B2DF4}" presName="hierChild3" presStyleCnt="0"/>
      <dgm:spPr/>
    </dgm:pt>
    <dgm:pt modelId="{F168E5AB-1CBF-44B2-B92B-13ED880E286A}" type="pres">
      <dgm:prSet presAssocID="{527894E1-D2A3-4EE0-8B61-29C41D346480}" presName="Name25" presStyleLbl="parChTrans1D4" presStyleIdx="4" presStyleCnt="6"/>
      <dgm:spPr/>
      <dgm:t>
        <a:bodyPr/>
        <a:lstStyle/>
        <a:p>
          <a:endParaRPr kumimoji="1" lang="ja-JP" altLang="en-US"/>
        </a:p>
      </dgm:t>
    </dgm:pt>
    <dgm:pt modelId="{3A56DC3A-A08A-4BC9-A867-7A8D18D1DE33}" type="pres">
      <dgm:prSet presAssocID="{527894E1-D2A3-4EE0-8B61-29C41D346480}" presName="connTx" presStyleLbl="parChTrans1D4" presStyleIdx="4" presStyleCnt="6"/>
      <dgm:spPr/>
      <dgm:t>
        <a:bodyPr/>
        <a:lstStyle/>
        <a:p>
          <a:endParaRPr kumimoji="1" lang="ja-JP" altLang="en-US"/>
        </a:p>
      </dgm:t>
    </dgm:pt>
    <dgm:pt modelId="{7FC4F225-5B9D-4E60-A021-A2FCD48C4163}" type="pres">
      <dgm:prSet presAssocID="{7D7ED2CB-116C-42B0-9A40-AC6A8F4E9A84}" presName="Name30" presStyleCnt="0"/>
      <dgm:spPr/>
    </dgm:pt>
    <dgm:pt modelId="{1D0DCB54-F7C7-463C-82AA-AC36386ECF1F}" type="pres">
      <dgm:prSet presAssocID="{7D7ED2CB-116C-42B0-9A40-AC6A8F4E9A84}" presName="level2Shape" presStyleLbl="node4" presStyleIdx="4" presStyleCnt="6"/>
      <dgm:spPr/>
      <dgm:t>
        <a:bodyPr/>
        <a:lstStyle/>
        <a:p>
          <a:endParaRPr kumimoji="1" lang="ja-JP" altLang="en-US"/>
        </a:p>
      </dgm:t>
    </dgm:pt>
    <dgm:pt modelId="{69346F23-D337-430D-A811-9F5C46178C18}" type="pres">
      <dgm:prSet presAssocID="{7D7ED2CB-116C-42B0-9A40-AC6A8F4E9A84}" presName="hierChild3" presStyleCnt="0"/>
      <dgm:spPr/>
    </dgm:pt>
    <dgm:pt modelId="{83E87730-62DD-4B32-A23E-659C09E2EF4D}" type="pres">
      <dgm:prSet presAssocID="{4053D427-C5B8-461B-A022-BC895486C7CB}" presName="Name25" presStyleLbl="parChTrans1D3" presStyleIdx="5" presStyleCnt="6"/>
      <dgm:spPr/>
      <dgm:t>
        <a:bodyPr/>
        <a:lstStyle/>
        <a:p>
          <a:endParaRPr kumimoji="1" lang="ja-JP" altLang="en-US"/>
        </a:p>
      </dgm:t>
    </dgm:pt>
    <dgm:pt modelId="{2E25F98B-7514-49B6-B3B1-623C2067BE09}" type="pres">
      <dgm:prSet presAssocID="{4053D427-C5B8-461B-A022-BC895486C7CB}" presName="connTx" presStyleLbl="parChTrans1D3" presStyleIdx="5" presStyleCnt="6"/>
      <dgm:spPr/>
      <dgm:t>
        <a:bodyPr/>
        <a:lstStyle/>
        <a:p>
          <a:endParaRPr kumimoji="1" lang="ja-JP" altLang="en-US"/>
        </a:p>
      </dgm:t>
    </dgm:pt>
    <dgm:pt modelId="{FFD6E44E-8D5D-4306-8C4D-91D81EF4C17B}" type="pres">
      <dgm:prSet presAssocID="{D556028F-B924-45E7-9D7D-0AF4AD44C2A4}" presName="Name30" presStyleCnt="0"/>
      <dgm:spPr/>
    </dgm:pt>
    <dgm:pt modelId="{43185941-9921-495F-83D6-EB3FEAF40433}" type="pres">
      <dgm:prSet presAssocID="{D556028F-B924-45E7-9D7D-0AF4AD44C2A4}" presName="level2Shape" presStyleLbl="node3" presStyleIdx="5" presStyleCnt="6"/>
      <dgm:spPr/>
      <dgm:t>
        <a:bodyPr/>
        <a:lstStyle/>
        <a:p>
          <a:endParaRPr kumimoji="1" lang="ja-JP" altLang="en-US"/>
        </a:p>
      </dgm:t>
    </dgm:pt>
    <dgm:pt modelId="{E0762B9E-7E50-42C4-98CF-EA14D1688C33}" type="pres">
      <dgm:prSet presAssocID="{D556028F-B924-45E7-9D7D-0AF4AD44C2A4}" presName="hierChild3" presStyleCnt="0"/>
      <dgm:spPr/>
    </dgm:pt>
    <dgm:pt modelId="{DA78F0D9-5CC3-4057-A0FF-B6100E4A8A67}" type="pres">
      <dgm:prSet presAssocID="{79FFE15B-C5EB-41AE-B042-A5026911F9F9}" presName="Name25" presStyleLbl="parChTrans1D4" presStyleIdx="5" presStyleCnt="6"/>
      <dgm:spPr/>
      <dgm:t>
        <a:bodyPr/>
        <a:lstStyle/>
        <a:p>
          <a:endParaRPr kumimoji="1" lang="ja-JP" altLang="en-US"/>
        </a:p>
      </dgm:t>
    </dgm:pt>
    <dgm:pt modelId="{CB6C3517-27C2-4C20-8500-ACBA8BBA598D}" type="pres">
      <dgm:prSet presAssocID="{79FFE15B-C5EB-41AE-B042-A5026911F9F9}" presName="connTx" presStyleLbl="parChTrans1D4" presStyleIdx="5" presStyleCnt="6"/>
      <dgm:spPr/>
      <dgm:t>
        <a:bodyPr/>
        <a:lstStyle/>
        <a:p>
          <a:endParaRPr kumimoji="1" lang="ja-JP" altLang="en-US"/>
        </a:p>
      </dgm:t>
    </dgm:pt>
    <dgm:pt modelId="{23CCEFA2-0407-4FAB-9D6C-01E61B856883}" type="pres">
      <dgm:prSet presAssocID="{B1B8313A-55D7-47FC-987E-D56EF5EEDEE4}" presName="Name30" presStyleCnt="0"/>
      <dgm:spPr/>
    </dgm:pt>
    <dgm:pt modelId="{9AB8E984-C335-4F5F-94D7-105B8F80C922}" type="pres">
      <dgm:prSet presAssocID="{B1B8313A-55D7-47FC-987E-D56EF5EEDEE4}" presName="level2Shape" presStyleLbl="node4" presStyleIdx="5" presStyleCnt="6"/>
      <dgm:spPr/>
      <dgm:t>
        <a:bodyPr/>
        <a:lstStyle/>
        <a:p>
          <a:endParaRPr kumimoji="1" lang="ja-JP" altLang="en-US"/>
        </a:p>
      </dgm:t>
    </dgm:pt>
    <dgm:pt modelId="{390D132A-AFF1-404E-B907-4706C0E6059A}" type="pres">
      <dgm:prSet presAssocID="{B1B8313A-55D7-47FC-987E-D56EF5EEDEE4}" presName="hierChild3" presStyleCnt="0"/>
      <dgm:spPr/>
    </dgm:pt>
    <dgm:pt modelId="{48E4317C-970A-4987-86F2-6B69103867BD}" type="pres">
      <dgm:prSet presAssocID="{8FB5AC78-8432-4292-B349-FF3FC37F0356}" presName="bgShapesFlow" presStyleCnt="0"/>
      <dgm:spPr/>
    </dgm:pt>
    <dgm:pt modelId="{D39CA4EE-10F8-4539-9480-2070EA89E69B}" type="pres">
      <dgm:prSet presAssocID="{EF1910B3-AF13-4FD3-BD55-49781EE7E075}" presName="rectComp" presStyleCnt="0"/>
      <dgm:spPr/>
    </dgm:pt>
    <dgm:pt modelId="{1C4ED890-3B30-4857-98AA-DCB62A1C0ACF}" type="pres">
      <dgm:prSet presAssocID="{EF1910B3-AF13-4FD3-BD55-49781EE7E075}" presName="bgRect" presStyleLbl="bgShp" presStyleIdx="0" presStyleCnt="4"/>
      <dgm:spPr/>
      <dgm:t>
        <a:bodyPr/>
        <a:lstStyle/>
        <a:p>
          <a:endParaRPr kumimoji="1" lang="ja-JP" altLang="en-US"/>
        </a:p>
      </dgm:t>
    </dgm:pt>
    <dgm:pt modelId="{E516D950-76C4-4AB6-89EC-15044690BD7C}" type="pres">
      <dgm:prSet presAssocID="{EF1910B3-AF13-4FD3-BD55-49781EE7E075}" presName="bgRectTx" presStyleLbl="bgShp" presStyleIdx="0" presStyleCnt="4">
        <dgm:presLayoutVars>
          <dgm:bulletEnabled val="1"/>
        </dgm:presLayoutVars>
      </dgm:prSet>
      <dgm:spPr/>
      <dgm:t>
        <a:bodyPr/>
        <a:lstStyle/>
        <a:p>
          <a:endParaRPr kumimoji="1" lang="ja-JP" altLang="en-US"/>
        </a:p>
      </dgm:t>
    </dgm:pt>
    <dgm:pt modelId="{17DF7CAF-C699-4CA4-A163-53F8B039D627}" type="pres">
      <dgm:prSet presAssocID="{EF1910B3-AF13-4FD3-BD55-49781EE7E075}" presName="spComp" presStyleCnt="0"/>
      <dgm:spPr/>
    </dgm:pt>
    <dgm:pt modelId="{DC0C7CB4-251C-4E65-9C4E-970ED7FDD6DD}" type="pres">
      <dgm:prSet presAssocID="{EF1910B3-AF13-4FD3-BD55-49781EE7E075}" presName="hSp" presStyleCnt="0"/>
      <dgm:spPr/>
    </dgm:pt>
    <dgm:pt modelId="{5A053369-1307-43A1-9D27-79FB0E04BE19}" type="pres">
      <dgm:prSet presAssocID="{DCD02568-16D2-4759-A554-07FCC9849FB7}" presName="rectComp" presStyleCnt="0"/>
      <dgm:spPr/>
    </dgm:pt>
    <dgm:pt modelId="{A7D8D461-D890-4C84-949E-C32994282231}" type="pres">
      <dgm:prSet presAssocID="{DCD02568-16D2-4759-A554-07FCC9849FB7}" presName="bgRect" presStyleLbl="bgShp" presStyleIdx="1" presStyleCnt="4"/>
      <dgm:spPr/>
      <dgm:t>
        <a:bodyPr/>
        <a:lstStyle/>
        <a:p>
          <a:endParaRPr kumimoji="1" lang="ja-JP" altLang="en-US"/>
        </a:p>
      </dgm:t>
    </dgm:pt>
    <dgm:pt modelId="{E24421F7-380C-4383-906F-5251C56DE5A0}" type="pres">
      <dgm:prSet presAssocID="{DCD02568-16D2-4759-A554-07FCC9849FB7}" presName="bgRectTx" presStyleLbl="bgShp" presStyleIdx="1" presStyleCnt="4">
        <dgm:presLayoutVars>
          <dgm:bulletEnabled val="1"/>
        </dgm:presLayoutVars>
      </dgm:prSet>
      <dgm:spPr/>
      <dgm:t>
        <a:bodyPr/>
        <a:lstStyle/>
        <a:p>
          <a:endParaRPr kumimoji="1" lang="ja-JP" altLang="en-US"/>
        </a:p>
      </dgm:t>
    </dgm:pt>
    <dgm:pt modelId="{8084D6E7-B6AE-4651-A935-1747705B95B6}" type="pres">
      <dgm:prSet presAssocID="{DCD02568-16D2-4759-A554-07FCC9849FB7}" presName="spComp" presStyleCnt="0"/>
      <dgm:spPr/>
    </dgm:pt>
    <dgm:pt modelId="{58C37631-BA46-47CE-BE48-59E941882C9B}" type="pres">
      <dgm:prSet presAssocID="{DCD02568-16D2-4759-A554-07FCC9849FB7}" presName="hSp" presStyleCnt="0"/>
      <dgm:spPr/>
    </dgm:pt>
    <dgm:pt modelId="{4F33AF12-6E48-4F41-8125-29AEF2A82920}" type="pres">
      <dgm:prSet presAssocID="{48F4EFC9-3266-459F-B614-AD210A8BDE6F}" presName="rectComp" presStyleCnt="0"/>
      <dgm:spPr/>
    </dgm:pt>
    <dgm:pt modelId="{5133E310-90DD-4AB1-9149-CE538F53235D}" type="pres">
      <dgm:prSet presAssocID="{48F4EFC9-3266-459F-B614-AD210A8BDE6F}" presName="bgRect" presStyleLbl="bgShp" presStyleIdx="2" presStyleCnt="4"/>
      <dgm:spPr/>
      <dgm:t>
        <a:bodyPr/>
        <a:lstStyle/>
        <a:p>
          <a:endParaRPr kumimoji="1" lang="ja-JP" altLang="en-US"/>
        </a:p>
      </dgm:t>
    </dgm:pt>
    <dgm:pt modelId="{E45520A3-0B3E-435B-A221-0AD873172EB6}" type="pres">
      <dgm:prSet presAssocID="{48F4EFC9-3266-459F-B614-AD210A8BDE6F}" presName="bgRectTx" presStyleLbl="bgShp" presStyleIdx="2" presStyleCnt="4">
        <dgm:presLayoutVars>
          <dgm:bulletEnabled val="1"/>
        </dgm:presLayoutVars>
      </dgm:prSet>
      <dgm:spPr/>
      <dgm:t>
        <a:bodyPr/>
        <a:lstStyle/>
        <a:p>
          <a:endParaRPr kumimoji="1" lang="ja-JP" altLang="en-US"/>
        </a:p>
      </dgm:t>
    </dgm:pt>
    <dgm:pt modelId="{5F31C3C3-38C7-4DED-A2A1-23643321931E}" type="pres">
      <dgm:prSet presAssocID="{48F4EFC9-3266-459F-B614-AD210A8BDE6F}" presName="spComp" presStyleCnt="0"/>
      <dgm:spPr/>
    </dgm:pt>
    <dgm:pt modelId="{1B3EA6C2-99B6-4B1E-97BE-EE469C1480CD}" type="pres">
      <dgm:prSet presAssocID="{48F4EFC9-3266-459F-B614-AD210A8BDE6F}" presName="hSp" presStyleCnt="0"/>
      <dgm:spPr/>
    </dgm:pt>
    <dgm:pt modelId="{053DCB5B-6356-4193-BCBA-399D73AB1E83}" type="pres">
      <dgm:prSet presAssocID="{E270FF16-0F98-4713-8F3F-06CE2BD42E7C}" presName="rectComp" presStyleCnt="0"/>
      <dgm:spPr/>
    </dgm:pt>
    <dgm:pt modelId="{262C0795-FEE5-49E8-AEE0-7DE9A9FEFCC1}" type="pres">
      <dgm:prSet presAssocID="{E270FF16-0F98-4713-8F3F-06CE2BD42E7C}" presName="bgRect" presStyleLbl="bgShp" presStyleIdx="3" presStyleCnt="4"/>
      <dgm:spPr/>
      <dgm:t>
        <a:bodyPr/>
        <a:lstStyle/>
        <a:p>
          <a:endParaRPr kumimoji="1" lang="ja-JP" altLang="en-US"/>
        </a:p>
      </dgm:t>
    </dgm:pt>
    <dgm:pt modelId="{AE13A202-E057-487A-9A51-845A1CAE98E9}" type="pres">
      <dgm:prSet presAssocID="{E270FF16-0F98-4713-8F3F-06CE2BD42E7C}" presName="bgRectTx" presStyleLbl="bgShp" presStyleIdx="3" presStyleCnt="4">
        <dgm:presLayoutVars>
          <dgm:bulletEnabled val="1"/>
        </dgm:presLayoutVars>
      </dgm:prSet>
      <dgm:spPr/>
      <dgm:t>
        <a:bodyPr/>
        <a:lstStyle/>
        <a:p>
          <a:endParaRPr kumimoji="1" lang="ja-JP" altLang="en-US"/>
        </a:p>
      </dgm:t>
    </dgm:pt>
  </dgm:ptLst>
  <dgm:cxnLst>
    <dgm:cxn modelId="{D15D80C1-0346-4A17-BC5B-E0D37CBB9974}" type="presOf" srcId="{EF1910B3-AF13-4FD3-BD55-49781EE7E075}" destId="{E516D950-76C4-4AB6-89EC-15044690BD7C}" srcOrd="1" destOrd="0" presId="urn:microsoft.com/office/officeart/2005/8/layout/hierarchy5"/>
    <dgm:cxn modelId="{B18F85BD-9DEB-4A15-BBF3-0C1993D288F2}" type="presOf" srcId="{4053D427-C5B8-461B-A022-BC895486C7CB}" destId="{83E87730-62DD-4B32-A23E-659C09E2EF4D}" srcOrd="0" destOrd="0" presId="urn:microsoft.com/office/officeart/2005/8/layout/hierarchy5"/>
    <dgm:cxn modelId="{B3F34514-07D8-4204-9B51-D6C051CFE2FA}" type="presOf" srcId="{6B93FE4C-58F3-4CB7-942E-C8FDDAC72790}" destId="{10613489-CF1A-4F64-A0DF-DC4DBE3C816F}" srcOrd="0" destOrd="0" presId="urn:microsoft.com/office/officeart/2005/8/layout/hierarchy5"/>
    <dgm:cxn modelId="{5476B4C0-B28F-43A8-9858-760CBD500346}" srcId="{CDD2FCA4-DC10-4830-9975-21CF165B3BDA}" destId="{7E647794-67AF-4E87-9B18-6717BCF337CF}" srcOrd="1" destOrd="0" parTransId="{20503EC7-1915-4E39-832F-AA90ACD6E565}" sibTransId="{96B1E426-C2A1-4E6C-A82A-C0A9E65E6415}"/>
    <dgm:cxn modelId="{7906E6B8-1EA0-439A-88BC-82E6AEE31623}" type="presOf" srcId="{E672845C-3DEF-440C-B6CF-3CCE65CF9961}" destId="{9102F175-8948-4FD1-807C-289A3A951BF4}" srcOrd="0" destOrd="0" presId="urn:microsoft.com/office/officeart/2005/8/layout/hierarchy5"/>
    <dgm:cxn modelId="{B262F439-8839-44AE-89E6-2FBE612C7EA7}" srcId="{6B93FE4C-58F3-4CB7-942E-C8FDDAC72790}" destId="{C9641363-9FFC-443F-8724-0014737AFC70}" srcOrd="0" destOrd="0" parTransId="{19BE1B68-D6EE-4499-834D-AB491DABB576}" sibTransId="{2BE59F52-80D2-42B2-80C7-6BB31F1008D8}"/>
    <dgm:cxn modelId="{3F83F72E-F7BB-4D9B-BFF3-E76285C65A5F}" type="presOf" srcId="{E270FF16-0F98-4713-8F3F-06CE2BD42E7C}" destId="{AE13A202-E057-487A-9A51-845A1CAE98E9}" srcOrd="1" destOrd="0" presId="urn:microsoft.com/office/officeart/2005/8/layout/hierarchy5"/>
    <dgm:cxn modelId="{C9959855-D996-42B9-A0AC-E81B136A18DA}" type="presOf" srcId="{20503EC7-1915-4E39-832F-AA90ACD6E565}" destId="{3D7A1DF2-74D0-4130-BEB7-FC5C9EF6EDED}" srcOrd="0" destOrd="0" presId="urn:microsoft.com/office/officeart/2005/8/layout/hierarchy5"/>
    <dgm:cxn modelId="{D3551B7A-CB23-4AA6-AA30-4B37DBC55A93}" srcId="{036ECE2C-F542-4C0D-8090-8C8E8A0D3F68}" destId="{EDCC4FA0-D2AA-419A-A32F-E9B017AFF263}" srcOrd="0" destOrd="0" parTransId="{98B60437-5CEC-46F8-AD25-2A7F6D0DA62C}" sibTransId="{8C4D180D-DCE8-45ED-A621-969954CED68B}"/>
    <dgm:cxn modelId="{6E5C7395-E8BC-4DDD-864D-7659C80DF439}" type="presOf" srcId="{48F4EFC9-3266-459F-B614-AD210A8BDE6F}" destId="{5133E310-90DD-4AB1-9149-CE538F53235D}" srcOrd="0" destOrd="0" presId="urn:microsoft.com/office/officeart/2005/8/layout/hierarchy5"/>
    <dgm:cxn modelId="{94D36E7B-1672-42F4-9F16-09BEE4635411}" type="presOf" srcId="{74EC815A-3A5A-4F7A-9023-C8A60556C195}" destId="{6E35CB00-69C8-4647-9EA6-1C7C928632FC}" srcOrd="0" destOrd="0" presId="urn:microsoft.com/office/officeart/2005/8/layout/hierarchy5"/>
    <dgm:cxn modelId="{BA9875FA-F015-4BEF-BE40-EB2005C8B241}" type="presOf" srcId="{C9641363-9FFC-443F-8724-0014737AFC70}" destId="{901A8321-E169-4999-A74D-716972636E62}" srcOrd="0" destOrd="0" presId="urn:microsoft.com/office/officeart/2005/8/layout/hierarchy5"/>
    <dgm:cxn modelId="{A6BD6D37-C974-4239-97B2-BFE4AED29CCE}" type="presOf" srcId="{B0A7DD3F-04BC-4955-8268-22EC6D1E9CE0}" destId="{5230ED9B-392C-4CAD-964F-CEB4715EDB9D}" srcOrd="0" destOrd="0" presId="urn:microsoft.com/office/officeart/2005/8/layout/hierarchy5"/>
    <dgm:cxn modelId="{E1489BB9-6D8F-4DB1-9A0B-6DF777C06961}" srcId="{CDD2FCA4-DC10-4830-9975-21CF165B3BDA}" destId="{74EC815A-3A5A-4F7A-9023-C8A60556C195}" srcOrd="2" destOrd="0" parTransId="{D0C4D297-64A6-4312-9238-632E4F8B4862}" sibTransId="{71E8E6B3-E6CC-480E-8F8F-2915A2039B1A}"/>
    <dgm:cxn modelId="{D0A97B85-8DAB-47BB-B3DC-135FD45B0529}" type="presOf" srcId="{D556028F-B924-45E7-9D7D-0AF4AD44C2A4}" destId="{43185941-9921-495F-83D6-EB3FEAF40433}" srcOrd="0" destOrd="0" presId="urn:microsoft.com/office/officeart/2005/8/layout/hierarchy5"/>
    <dgm:cxn modelId="{B3A25A1E-8A0C-40F9-A69F-1AEB102EE42A}" type="presOf" srcId="{EF1910B3-AF13-4FD3-BD55-49781EE7E075}" destId="{1C4ED890-3B30-4857-98AA-DCB62A1C0ACF}" srcOrd="0" destOrd="0" presId="urn:microsoft.com/office/officeart/2005/8/layout/hierarchy5"/>
    <dgm:cxn modelId="{C5FC95F6-2758-4A50-B314-8295AF424826}" type="presOf" srcId="{B0A7DD3F-04BC-4955-8268-22EC6D1E9CE0}" destId="{70BE4AE0-C033-4EE9-9B48-37D4085C5256}" srcOrd="1" destOrd="0" presId="urn:microsoft.com/office/officeart/2005/8/layout/hierarchy5"/>
    <dgm:cxn modelId="{476D414D-A1D9-47BD-829B-5245C4A6D105}" type="presOf" srcId="{79FFE15B-C5EB-41AE-B042-A5026911F9F9}" destId="{CB6C3517-27C2-4C20-8500-ACBA8BBA598D}" srcOrd="1" destOrd="0" presId="urn:microsoft.com/office/officeart/2005/8/layout/hierarchy5"/>
    <dgm:cxn modelId="{F28DFA90-FF9A-49C3-B2A3-0FB72B95ED50}" type="presOf" srcId="{6AB32669-F99E-4984-B027-32B609B8D9F8}" destId="{A00A0C09-28EE-47D2-8CB3-1B97DA4040C2}" srcOrd="0" destOrd="0" presId="urn:microsoft.com/office/officeart/2005/8/layout/hierarchy5"/>
    <dgm:cxn modelId="{71F678FD-6C05-4CAE-8191-9CA885469991}" type="presOf" srcId="{036ECE2C-F542-4C0D-8090-8C8E8A0D3F68}" destId="{35B8D9FC-F326-425A-9F41-527587DE9796}" srcOrd="0" destOrd="0" presId="urn:microsoft.com/office/officeart/2005/8/layout/hierarchy5"/>
    <dgm:cxn modelId="{0C0376AD-C7B2-47E3-A721-54E9F256F563}" type="presOf" srcId="{3C181902-1BC4-4B55-B6E7-E4F249B01CB3}" destId="{568ED7A3-3256-49D5-8A93-580649C9F355}" srcOrd="0" destOrd="0" presId="urn:microsoft.com/office/officeart/2005/8/layout/hierarchy5"/>
    <dgm:cxn modelId="{EE98DDA8-9156-45E0-B755-6C9092182785}" type="presOf" srcId="{95447802-92A9-4B04-AAA1-818F7D0ADEE1}" destId="{AE342EF9-1982-4372-9FE8-AD5CFBA2A84B}" srcOrd="1" destOrd="0" presId="urn:microsoft.com/office/officeart/2005/8/layout/hierarchy5"/>
    <dgm:cxn modelId="{F674C48E-40A9-49D9-83D8-0EC8F3828967}" type="presOf" srcId="{527894E1-D2A3-4EE0-8B61-29C41D346480}" destId="{3A56DC3A-A08A-4BC9-A867-7A8D18D1DE33}" srcOrd="1" destOrd="0" presId="urn:microsoft.com/office/officeart/2005/8/layout/hierarchy5"/>
    <dgm:cxn modelId="{2821FA4C-EB6B-48D6-8A02-815AA3BBFECD}" srcId="{CDD2FCA4-DC10-4830-9975-21CF165B3BDA}" destId="{8295FB8B-44FB-44EE-8482-385FDF9C718D}" srcOrd="0" destOrd="0" parTransId="{355F61D9-A0A7-48B0-8E42-76D4D654134A}" sibTransId="{B1AC8587-F043-40BD-BE16-536550ACC2B7}"/>
    <dgm:cxn modelId="{E6225539-2D08-433D-B700-1C98B976675E}" type="presOf" srcId="{D0C4D297-64A6-4312-9238-632E4F8B4862}" destId="{5B9EB351-8AB7-447C-9FFF-9B9903416F11}" srcOrd="0" destOrd="0" presId="urn:microsoft.com/office/officeart/2005/8/layout/hierarchy5"/>
    <dgm:cxn modelId="{133E8964-E82F-4E86-83FB-D9B18757932E}" srcId="{8FB5AC78-8432-4292-B349-FF3FC37F0356}" destId="{48F4EFC9-3266-459F-B614-AD210A8BDE6F}" srcOrd="3" destOrd="0" parTransId="{9B6E537B-9777-44F1-BFA8-2EE91A8A6795}" sibTransId="{0663A7F2-FDF1-48C4-9597-4B97E16FCB65}"/>
    <dgm:cxn modelId="{10DCF66A-730A-4124-B0E1-A58781CA35F2}" type="presOf" srcId="{6AB32669-F99E-4984-B027-32B609B8D9F8}" destId="{7BACDAA5-1117-4324-8734-BBB475CB923F}" srcOrd="1" destOrd="0" presId="urn:microsoft.com/office/officeart/2005/8/layout/hierarchy5"/>
    <dgm:cxn modelId="{B176B75F-6E7D-45DA-A859-66E4338DBFEB}" type="presOf" srcId="{7E647794-67AF-4E87-9B18-6717BCF337CF}" destId="{75918B7F-38D1-4C34-8084-D359C7868BAF}" srcOrd="0" destOrd="0" presId="urn:microsoft.com/office/officeart/2005/8/layout/hierarchy5"/>
    <dgm:cxn modelId="{A0CB3044-335E-43D0-A00B-95163BE05B4C}" type="presOf" srcId="{4053D427-C5B8-461B-A022-BC895486C7CB}" destId="{2E25F98B-7514-49B6-B3B1-623C2067BE09}" srcOrd="1" destOrd="0" presId="urn:microsoft.com/office/officeart/2005/8/layout/hierarchy5"/>
    <dgm:cxn modelId="{146BDE86-42FE-45A1-8E17-8D094AFF4B70}" type="presOf" srcId="{7D7ED2CB-116C-42B0-9A40-AC6A8F4E9A84}" destId="{1D0DCB54-F7C7-463C-82AA-AC36386ECF1F}" srcOrd="0" destOrd="0" presId="urn:microsoft.com/office/officeart/2005/8/layout/hierarchy5"/>
    <dgm:cxn modelId="{E05FB9A9-D08E-4C01-8FF8-31D542089457}" srcId="{8FB5AC78-8432-4292-B349-FF3FC37F0356}" destId="{DCD02568-16D2-4759-A554-07FCC9849FB7}" srcOrd="2" destOrd="0" parTransId="{A9E638D8-D93C-4AA9-AB27-EB5B66534410}" sibTransId="{3641942F-C3E5-4379-A430-43A202E7B8BD}"/>
    <dgm:cxn modelId="{549368ED-3CE9-4582-BD16-B8748990CCED}" type="presOf" srcId="{19BE1B68-D6EE-4499-834D-AB491DABB576}" destId="{74CABF94-31D3-467A-A314-5403A228C2E7}" srcOrd="0" destOrd="0" presId="urn:microsoft.com/office/officeart/2005/8/layout/hierarchy5"/>
    <dgm:cxn modelId="{C8D87360-455B-4BBB-8439-5128C0CCF670}" type="presOf" srcId="{8DB839DB-221B-4736-AEB3-D525C6346921}" destId="{29CA5ECA-387F-495B-8C83-C68F12F054D7}" srcOrd="0" destOrd="0" presId="urn:microsoft.com/office/officeart/2005/8/layout/hierarchy5"/>
    <dgm:cxn modelId="{D9234571-13ED-4188-A49E-E9D73869FAB1}" type="presOf" srcId="{D0C4D297-64A6-4312-9238-632E4F8B4862}" destId="{D79B56BE-210D-48C2-8929-B79DF9B48641}" srcOrd="1" destOrd="0" presId="urn:microsoft.com/office/officeart/2005/8/layout/hierarchy5"/>
    <dgm:cxn modelId="{1294DAAC-6300-4908-B7CF-85B91339B05F}" srcId="{74EC815A-3A5A-4F7A-9023-C8A60556C195}" destId="{D556028F-B924-45E7-9D7D-0AF4AD44C2A4}" srcOrd="1" destOrd="0" parTransId="{4053D427-C5B8-461B-A022-BC895486C7CB}" sibTransId="{B3BF274F-99AD-4590-9327-95340BD67A8F}"/>
    <dgm:cxn modelId="{512E39ED-0B3B-421A-8CBC-0C73234BA515}" type="presOf" srcId="{355F61D9-A0A7-48B0-8E42-76D4D654134A}" destId="{C71E1A0C-9CC0-491D-923D-8E07C806B926}" srcOrd="0" destOrd="0" presId="urn:microsoft.com/office/officeart/2005/8/layout/hierarchy5"/>
    <dgm:cxn modelId="{AD79FEE7-DB64-443A-BECB-FB4FCA1700AC}" type="presOf" srcId="{98B60437-5CEC-46F8-AD25-2A7F6D0DA62C}" destId="{6DE4E5F7-4193-417D-A27A-30A9780D6CBD}" srcOrd="0" destOrd="0" presId="urn:microsoft.com/office/officeart/2005/8/layout/hierarchy5"/>
    <dgm:cxn modelId="{3B8EBCDE-7ACE-45A0-A43C-6B7B772547BB}" type="presOf" srcId="{DCD02568-16D2-4759-A554-07FCC9849FB7}" destId="{E24421F7-380C-4383-906F-5251C56DE5A0}" srcOrd="1" destOrd="0" presId="urn:microsoft.com/office/officeart/2005/8/layout/hierarchy5"/>
    <dgm:cxn modelId="{3900BD53-2D30-45A3-AE97-94CEEEA7F781}" srcId="{D556028F-B924-45E7-9D7D-0AF4AD44C2A4}" destId="{B1B8313A-55D7-47FC-987E-D56EF5EEDEE4}" srcOrd="0" destOrd="0" parTransId="{79FFE15B-C5EB-41AE-B042-A5026911F9F9}" sibTransId="{E5B9A21C-960A-4C3B-BDAA-93D17E68DE80}"/>
    <dgm:cxn modelId="{06D7219F-D475-49BA-8191-F1F8940CD8D1}" type="presOf" srcId="{B1B8313A-55D7-47FC-987E-D56EF5EEDEE4}" destId="{9AB8E984-C335-4F5F-94D7-105B8F80C922}" srcOrd="0" destOrd="0" presId="urn:microsoft.com/office/officeart/2005/8/layout/hierarchy5"/>
    <dgm:cxn modelId="{0F987657-E78A-4F14-AE3D-EC0D06652FCE}" srcId="{C70AB2DE-CD16-46F5-B28D-183B8A5B2DF4}" destId="{7D7ED2CB-116C-42B0-9A40-AC6A8F4E9A84}" srcOrd="0" destOrd="0" parTransId="{527894E1-D2A3-4EE0-8B61-29C41D346480}" sibTransId="{6809A4C2-FBB6-43C3-A4B9-B1A55163C3F9}"/>
    <dgm:cxn modelId="{52CDE660-6373-4E53-B811-5C7B6BADC573}" type="presOf" srcId="{6404EE24-32C8-4FD8-B550-A19E99FBE35D}" destId="{1509B93A-66A0-463C-9A0C-4E1D0300FBD1}" srcOrd="0" destOrd="0" presId="urn:microsoft.com/office/officeart/2005/8/layout/hierarchy5"/>
    <dgm:cxn modelId="{16A3E933-F0D1-4025-8D5B-BDC39F994EC6}" type="presOf" srcId="{EDCC4FA0-D2AA-419A-A32F-E9B017AFF263}" destId="{31D42A30-75BD-452C-91AF-1D6CAC0BC542}" srcOrd="0" destOrd="0" presId="urn:microsoft.com/office/officeart/2005/8/layout/hierarchy5"/>
    <dgm:cxn modelId="{33799AC0-CED9-416E-BC88-C78C81D64350}" type="presOf" srcId="{CDD2FCA4-DC10-4830-9975-21CF165B3BDA}" destId="{17DA541A-20B0-4E2F-98A4-33970D8FD8EA}" srcOrd="0" destOrd="0" presId="urn:microsoft.com/office/officeart/2005/8/layout/hierarchy5"/>
    <dgm:cxn modelId="{E67ABB29-7AFE-4356-82EE-E2F77A01F7CC}" srcId="{74EC815A-3A5A-4F7A-9023-C8A60556C195}" destId="{C70AB2DE-CD16-46F5-B28D-183B8A5B2DF4}" srcOrd="0" destOrd="0" parTransId="{0D0F833D-4CF5-43EA-B67C-67E901D14AB8}" sibTransId="{541E5176-D91D-4245-9933-AFC880F1C8B1}"/>
    <dgm:cxn modelId="{9752FE93-87F6-4698-A6FE-54A7B463871D}" srcId="{6404EE24-32C8-4FD8-B550-A19E99FBE35D}" destId="{8DB839DB-221B-4736-AEB3-D525C6346921}" srcOrd="0" destOrd="0" parTransId="{B594FBC8-00F5-452E-957F-0C22A41FC333}" sibTransId="{009CEE02-DE99-41DB-A985-E56E62B2BD01}"/>
    <dgm:cxn modelId="{24A2012A-1D8A-4083-AFCC-DA2F74E03691}" srcId="{8295FB8B-44FB-44EE-8482-385FDF9C718D}" destId="{E672845C-3DEF-440C-B6CF-3CCE65CF9961}" srcOrd="1" destOrd="0" parTransId="{6AB32669-F99E-4984-B027-32B609B8D9F8}" sibTransId="{188FEC2C-F84B-41F9-B3E4-9484ED1AECF0}"/>
    <dgm:cxn modelId="{BFFF1537-FF24-45EA-9009-652A1A7A28AB}" type="presOf" srcId="{20503EC7-1915-4E39-832F-AA90ACD6E565}" destId="{9110CA71-CB38-474F-BCF4-C477393C4935}" srcOrd="1" destOrd="0" presId="urn:microsoft.com/office/officeart/2005/8/layout/hierarchy5"/>
    <dgm:cxn modelId="{F068D9C5-2FF4-4FA1-93E3-CF391B242FFC}" type="presOf" srcId="{0D0F833D-4CF5-43EA-B67C-67E901D14AB8}" destId="{4AD09AB9-2EF8-46C8-9FE8-5145972EE263}" srcOrd="1" destOrd="0" presId="urn:microsoft.com/office/officeart/2005/8/layout/hierarchy5"/>
    <dgm:cxn modelId="{AA68AAD3-8CF8-4012-8A74-C51BDF820FC3}" srcId="{8FB5AC78-8432-4292-B349-FF3FC37F0356}" destId="{EF1910B3-AF13-4FD3-BD55-49781EE7E075}" srcOrd="1" destOrd="0" parTransId="{81A32B3F-DADD-4DFE-81C4-C34E2F19C485}" sibTransId="{A1AB656E-A7F7-4FA5-9611-C9771B7AF6B7}"/>
    <dgm:cxn modelId="{49F028EE-0036-4DD6-86B7-5D1B84C91FDE}" type="presOf" srcId="{8295FB8B-44FB-44EE-8482-385FDF9C718D}" destId="{5E5B5622-DED7-47EA-AAC5-5623F87B7D0A}" srcOrd="0" destOrd="0" presId="urn:microsoft.com/office/officeart/2005/8/layout/hierarchy5"/>
    <dgm:cxn modelId="{18A5C103-5DD4-4844-A3D1-462FC49B0E16}" srcId="{8FB5AC78-8432-4292-B349-FF3FC37F0356}" destId="{E270FF16-0F98-4713-8F3F-06CE2BD42E7C}" srcOrd="4" destOrd="0" parTransId="{A2C79C0D-C3B3-4550-9FA8-6CFBDBD51114}" sibTransId="{64832319-01E1-4A96-8A7B-EC833ED3CB7A}"/>
    <dgm:cxn modelId="{0F254F82-B5C5-4285-A447-A3F50B9FFBC0}" srcId="{E672845C-3DEF-440C-B6CF-3CCE65CF9961}" destId="{3C181902-1BC4-4B55-B6E7-E4F249B01CB3}" srcOrd="0" destOrd="0" parTransId="{B0A7DD3F-04BC-4955-8268-22EC6D1E9CE0}" sibTransId="{99F9F9F0-2B4A-412B-B2A1-BF5D64FAAD82}"/>
    <dgm:cxn modelId="{61DE07D6-75F3-417E-9133-A21BFE8120BE}" type="presOf" srcId="{48F4EFC9-3266-459F-B614-AD210A8BDE6F}" destId="{E45520A3-0B3E-435B-A221-0AD873172EB6}" srcOrd="1" destOrd="0" presId="urn:microsoft.com/office/officeart/2005/8/layout/hierarchy5"/>
    <dgm:cxn modelId="{537FB413-479D-4D5E-8B8B-70155E810BC0}" type="presOf" srcId="{95447802-92A9-4B04-AAA1-818F7D0ADEE1}" destId="{11E6F71D-CF4D-44EE-9C29-D6D25EE2C094}" srcOrd="0" destOrd="0" presId="urn:microsoft.com/office/officeart/2005/8/layout/hierarchy5"/>
    <dgm:cxn modelId="{0B75B3E4-58DA-48D4-A08E-AC61546223F5}" type="presOf" srcId="{355F61D9-A0A7-48B0-8E42-76D4D654134A}" destId="{A54BE4E3-69A8-44EF-B697-16E1A60C995B}" srcOrd="1" destOrd="0" presId="urn:microsoft.com/office/officeart/2005/8/layout/hierarchy5"/>
    <dgm:cxn modelId="{3E3B3C84-250D-45C4-B46C-06D7DEC8E307}" srcId="{8295FB8B-44FB-44EE-8482-385FDF9C718D}" destId="{6404EE24-32C8-4FD8-B550-A19E99FBE35D}" srcOrd="0" destOrd="0" parTransId="{3C3D0078-B3FD-48C9-80AC-411461DE49B7}" sibTransId="{646F811E-C215-4521-B512-7EF95552005E}"/>
    <dgm:cxn modelId="{A7BE37BF-AC22-4514-9691-3F7C58BCE337}" type="presOf" srcId="{283BC9F2-8322-48F7-BE60-14510124D19D}" destId="{F90EF676-2B5F-40C6-901B-5B0E1CA40AE9}" srcOrd="1" destOrd="0" presId="urn:microsoft.com/office/officeart/2005/8/layout/hierarchy5"/>
    <dgm:cxn modelId="{633C178C-CB20-481E-BA3B-E9592DBDE38B}" type="presOf" srcId="{3C3D0078-B3FD-48C9-80AC-411461DE49B7}" destId="{42909EBF-6E20-4988-8566-4A3976438F18}" srcOrd="1" destOrd="0" presId="urn:microsoft.com/office/officeart/2005/8/layout/hierarchy5"/>
    <dgm:cxn modelId="{174268EC-BC2D-421D-A76C-288C39B08C2E}" type="presOf" srcId="{E270FF16-0F98-4713-8F3F-06CE2BD42E7C}" destId="{262C0795-FEE5-49E8-AEE0-7DE9A9FEFCC1}" srcOrd="0" destOrd="0" presId="urn:microsoft.com/office/officeart/2005/8/layout/hierarchy5"/>
    <dgm:cxn modelId="{4026C60A-D888-48AC-9A76-313464383FE6}" type="presOf" srcId="{98B60437-5CEC-46F8-AD25-2A7F6D0DA62C}" destId="{1EDC928E-2866-443A-BF0C-97404A070878}" srcOrd="1" destOrd="0" presId="urn:microsoft.com/office/officeart/2005/8/layout/hierarchy5"/>
    <dgm:cxn modelId="{7A19CCCA-134D-400E-AD0D-2A53400ABF9A}" type="presOf" srcId="{3C3D0078-B3FD-48C9-80AC-411461DE49B7}" destId="{8C56E9EB-F252-4B67-9C16-BF3E68B8605A}" srcOrd="0" destOrd="0" presId="urn:microsoft.com/office/officeart/2005/8/layout/hierarchy5"/>
    <dgm:cxn modelId="{498F6FE2-34E4-404B-BCFD-867CF3D734E6}" srcId="{8FB5AC78-8432-4292-B349-FF3FC37F0356}" destId="{CDD2FCA4-DC10-4830-9975-21CF165B3BDA}" srcOrd="0" destOrd="0" parTransId="{1F972BAE-61A6-4C60-B678-1BE19A6B322C}" sibTransId="{47B0732C-72FC-48C4-AFE4-595FDFF34C41}"/>
    <dgm:cxn modelId="{CFA4E7E6-17A4-4F7F-B03E-CC3808929334}" type="presOf" srcId="{283BC9F2-8322-48F7-BE60-14510124D19D}" destId="{8A67FD8B-AD61-46DD-94DD-C760A13A2535}" srcOrd="0" destOrd="0" presId="urn:microsoft.com/office/officeart/2005/8/layout/hierarchy5"/>
    <dgm:cxn modelId="{1582BE4D-8D05-436C-AE52-B0623047555F}" srcId="{7E647794-67AF-4E87-9B18-6717BCF337CF}" destId="{6B93FE4C-58F3-4CB7-942E-C8FDDAC72790}" srcOrd="0" destOrd="0" parTransId="{95447802-92A9-4B04-AAA1-818F7D0ADEE1}" sibTransId="{64C2B8FD-97D1-43D5-B834-76140CFDFC45}"/>
    <dgm:cxn modelId="{40223700-DEBF-480A-9B2A-E477A9E2471D}" type="presOf" srcId="{B594FBC8-00F5-452E-957F-0C22A41FC333}" destId="{926EA0EA-3AD4-4DE7-8C7B-422B75698233}" srcOrd="1" destOrd="0" presId="urn:microsoft.com/office/officeart/2005/8/layout/hierarchy5"/>
    <dgm:cxn modelId="{2F9A05B7-838F-4542-A0B8-CBDBCDB0B49B}" type="presOf" srcId="{79FFE15B-C5EB-41AE-B042-A5026911F9F9}" destId="{DA78F0D9-5CC3-4057-A0FF-B6100E4A8A67}" srcOrd="0" destOrd="0" presId="urn:microsoft.com/office/officeart/2005/8/layout/hierarchy5"/>
    <dgm:cxn modelId="{98E36FEA-8964-4AA8-A763-07F7873B699E}" type="presOf" srcId="{B594FBC8-00F5-452E-957F-0C22A41FC333}" destId="{4A8A1688-B8E0-4E14-B914-C083CEA0B20A}" srcOrd="0" destOrd="0" presId="urn:microsoft.com/office/officeart/2005/8/layout/hierarchy5"/>
    <dgm:cxn modelId="{75485C36-2194-4893-B275-F088E1D57B20}" type="presOf" srcId="{DCD02568-16D2-4759-A554-07FCC9849FB7}" destId="{A7D8D461-D890-4C84-949E-C32994282231}" srcOrd="0" destOrd="0" presId="urn:microsoft.com/office/officeart/2005/8/layout/hierarchy5"/>
    <dgm:cxn modelId="{37BEA121-A71F-40E0-8F66-03613F5144D1}" type="presOf" srcId="{19BE1B68-D6EE-4499-834D-AB491DABB576}" destId="{9D6E4C6C-F5D2-44A7-989B-C932739B4E80}" srcOrd="1" destOrd="0" presId="urn:microsoft.com/office/officeart/2005/8/layout/hierarchy5"/>
    <dgm:cxn modelId="{63057C22-584B-401E-B378-31656F8CB26E}" type="presOf" srcId="{C70AB2DE-CD16-46F5-B28D-183B8A5B2DF4}" destId="{F5C516A0-FC54-41DC-B435-B0E43E6C6548}" srcOrd="0" destOrd="0" presId="urn:microsoft.com/office/officeart/2005/8/layout/hierarchy5"/>
    <dgm:cxn modelId="{C1747E69-7124-4CD3-A6A9-C3CBCBC3427C}" srcId="{7E647794-67AF-4E87-9B18-6717BCF337CF}" destId="{036ECE2C-F542-4C0D-8090-8C8E8A0D3F68}" srcOrd="1" destOrd="0" parTransId="{283BC9F2-8322-48F7-BE60-14510124D19D}" sibTransId="{11A43B37-23C4-46D1-B66A-B21D4E0A92B6}"/>
    <dgm:cxn modelId="{05EC6FD5-2863-4CAA-B5C7-AC98BE772580}" type="presOf" srcId="{527894E1-D2A3-4EE0-8B61-29C41D346480}" destId="{F168E5AB-1CBF-44B2-B92B-13ED880E286A}" srcOrd="0" destOrd="0" presId="urn:microsoft.com/office/officeart/2005/8/layout/hierarchy5"/>
    <dgm:cxn modelId="{768D1CBE-5CB7-4AEB-8B4D-A860EAC39AD8}" type="presOf" srcId="{8FB5AC78-8432-4292-B349-FF3FC37F0356}" destId="{6F1A5422-38E6-4112-8E26-F35C573958EC}" srcOrd="0" destOrd="0" presId="urn:microsoft.com/office/officeart/2005/8/layout/hierarchy5"/>
    <dgm:cxn modelId="{BEF90A65-469A-4402-97B9-EE8F821062FF}" type="presOf" srcId="{0D0F833D-4CF5-43EA-B67C-67E901D14AB8}" destId="{E35EC114-04D2-4990-AC70-BDB18430946C}" srcOrd="0" destOrd="0" presId="urn:microsoft.com/office/officeart/2005/8/layout/hierarchy5"/>
    <dgm:cxn modelId="{107E917E-9F73-4426-A44A-605DE5E3AA66}" type="presParOf" srcId="{6F1A5422-38E6-4112-8E26-F35C573958EC}" destId="{62EB5B60-67FB-4490-93C3-93BD28FE2D0F}" srcOrd="0" destOrd="0" presId="urn:microsoft.com/office/officeart/2005/8/layout/hierarchy5"/>
    <dgm:cxn modelId="{9BBB6CB1-1739-4C4F-BCAF-45F83721DF20}" type="presParOf" srcId="{62EB5B60-67FB-4490-93C3-93BD28FE2D0F}" destId="{6A8B0F9D-1BD6-4DBE-B24C-582EA2A182A9}" srcOrd="0" destOrd="0" presId="urn:microsoft.com/office/officeart/2005/8/layout/hierarchy5"/>
    <dgm:cxn modelId="{17278DB2-0A1B-4C02-944E-F627508C5A7B}" type="presParOf" srcId="{62EB5B60-67FB-4490-93C3-93BD28FE2D0F}" destId="{15F9645B-6389-46CA-9E56-C60316FE2152}" srcOrd="1" destOrd="0" presId="urn:microsoft.com/office/officeart/2005/8/layout/hierarchy5"/>
    <dgm:cxn modelId="{1F567B38-3654-48A8-92CC-04DFC723999D}" type="presParOf" srcId="{15F9645B-6389-46CA-9E56-C60316FE2152}" destId="{E5C5EE0C-2569-4996-920E-27EF70209CF8}" srcOrd="0" destOrd="0" presId="urn:microsoft.com/office/officeart/2005/8/layout/hierarchy5"/>
    <dgm:cxn modelId="{1DA117EC-CC5A-40A4-8DA2-BCF8FDCD3982}" type="presParOf" srcId="{E5C5EE0C-2569-4996-920E-27EF70209CF8}" destId="{17DA541A-20B0-4E2F-98A4-33970D8FD8EA}" srcOrd="0" destOrd="0" presId="urn:microsoft.com/office/officeart/2005/8/layout/hierarchy5"/>
    <dgm:cxn modelId="{F16634E5-ADA2-4562-96E8-B90B06114BEE}" type="presParOf" srcId="{E5C5EE0C-2569-4996-920E-27EF70209CF8}" destId="{B6C27766-6554-428E-86F0-78C31D07178E}" srcOrd="1" destOrd="0" presId="urn:microsoft.com/office/officeart/2005/8/layout/hierarchy5"/>
    <dgm:cxn modelId="{9328FBA3-F0FA-4E30-B1E2-0E97619E23EC}" type="presParOf" srcId="{B6C27766-6554-428E-86F0-78C31D07178E}" destId="{C71E1A0C-9CC0-491D-923D-8E07C806B926}" srcOrd="0" destOrd="0" presId="urn:microsoft.com/office/officeart/2005/8/layout/hierarchy5"/>
    <dgm:cxn modelId="{373BB77F-44E5-4B49-A7EA-50486BC135B0}" type="presParOf" srcId="{C71E1A0C-9CC0-491D-923D-8E07C806B926}" destId="{A54BE4E3-69A8-44EF-B697-16E1A60C995B}" srcOrd="0" destOrd="0" presId="urn:microsoft.com/office/officeart/2005/8/layout/hierarchy5"/>
    <dgm:cxn modelId="{33E7EC15-7EB1-475C-835A-A6338F960807}" type="presParOf" srcId="{B6C27766-6554-428E-86F0-78C31D07178E}" destId="{666DAD85-D49A-49AD-BBFE-AA3CBBCD4F6B}" srcOrd="1" destOrd="0" presId="urn:microsoft.com/office/officeart/2005/8/layout/hierarchy5"/>
    <dgm:cxn modelId="{C9D57044-101A-47A5-8D7F-1A80130A1AB5}" type="presParOf" srcId="{666DAD85-D49A-49AD-BBFE-AA3CBBCD4F6B}" destId="{5E5B5622-DED7-47EA-AAC5-5623F87B7D0A}" srcOrd="0" destOrd="0" presId="urn:microsoft.com/office/officeart/2005/8/layout/hierarchy5"/>
    <dgm:cxn modelId="{0EDD9984-9DE4-4C48-9608-9A41B343F404}" type="presParOf" srcId="{666DAD85-D49A-49AD-BBFE-AA3CBBCD4F6B}" destId="{7122EC61-9EE5-4610-8959-AFB0BAFF8A75}" srcOrd="1" destOrd="0" presId="urn:microsoft.com/office/officeart/2005/8/layout/hierarchy5"/>
    <dgm:cxn modelId="{73D419AE-1837-41D6-BA58-D18A52B2AC19}" type="presParOf" srcId="{7122EC61-9EE5-4610-8959-AFB0BAFF8A75}" destId="{8C56E9EB-F252-4B67-9C16-BF3E68B8605A}" srcOrd="0" destOrd="0" presId="urn:microsoft.com/office/officeart/2005/8/layout/hierarchy5"/>
    <dgm:cxn modelId="{07436673-5227-40A6-B734-0BABD8765BE7}" type="presParOf" srcId="{8C56E9EB-F252-4B67-9C16-BF3E68B8605A}" destId="{42909EBF-6E20-4988-8566-4A3976438F18}" srcOrd="0" destOrd="0" presId="urn:microsoft.com/office/officeart/2005/8/layout/hierarchy5"/>
    <dgm:cxn modelId="{5B5B2505-B40B-40A7-A340-D140B054214B}" type="presParOf" srcId="{7122EC61-9EE5-4610-8959-AFB0BAFF8A75}" destId="{6C93B314-A68F-413A-8274-77FCA546289E}" srcOrd="1" destOrd="0" presId="urn:microsoft.com/office/officeart/2005/8/layout/hierarchy5"/>
    <dgm:cxn modelId="{6EE20DA3-F554-4551-9EFC-1A1F43795460}" type="presParOf" srcId="{6C93B314-A68F-413A-8274-77FCA546289E}" destId="{1509B93A-66A0-463C-9A0C-4E1D0300FBD1}" srcOrd="0" destOrd="0" presId="urn:microsoft.com/office/officeart/2005/8/layout/hierarchy5"/>
    <dgm:cxn modelId="{2AC61575-2D28-4CEF-ACCF-9605ECA135D8}" type="presParOf" srcId="{6C93B314-A68F-413A-8274-77FCA546289E}" destId="{29DD3FBB-E7CF-4F3E-B4E5-8D846FA699CC}" srcOrd="1" destOrd="0" presId="urn:microsoft.com/office/officeart/2005/8/layout/hierarchy5"/>
    <dgm:cxn modelId="{AF7E3774-4B1E-4279-94B2-150EB4DF6992}" type="presParOf" srcId="{29DD3FBB-E7CF-4F3E-B4E5-8D846FA699CC}" destId="{4A8A1688-B8E0-4E14-B914-C083CEA0B20A}" srcOrd="0" destOrd="0" presId="urn:microsoft.com/office/officeart/2005/8/layout/hierarchy5"/>
    <dgm:cxn modelId="{DE066D46-4D63-413A-ABDC-F8AF6A59E512}" type="presParOf" srcId="{4A8A1688-B8E0-4E14-B914-C083CEA0B20A}" destId="{926EA0EA-3AD4-4DE7-8C7B-422B75698233}" srcOrd="0" destOrd="0" presId="urn:microsoft.com/office/officeart/2005/8/layout/hierarchy5"/>
    <dgm:cxn modelId="{EF36BAAD-54F6-4A21-86FB-ADF1DB84B7B1}" type="presParOf" srcId="{29DD3FBB-E7CF-4F3E-B4E5-8D846FA699CC}" destId="{4B812359-5CFD-4E76-86F3-5C2C3E813447}" srcOrd="1" destOrd="0" presId="urn:microsoft.com/office/officeart/2005/8/layout/hierarchy5"/>
    <dgm:cxn modelId="{3F0539FE-62D9-4703-BEC2-351FD2746703}" type="presParOf" srcId="{4B812359-5CFD-4E76-86F3-5C2C3E813447}" destId="{29CA5ECA-387F-495B-8C83-C68F12F054D7}" srcOrd="0" destOrd="0" presId="urn:microsoft.com/office/officeart/2005/8/layout/hierarchy5"/>
    <dgm:cxn modelId="{E94DAAEB-2CBF-4428-99CD-7C934C0BEF8D}" type="presParOf" srcId="{4B812359-5CFD-4E76-86F3-5C2C3E813447}" destId="{2BB5B9EE-58D8-4716-BA4D-594F736DA71E}" srcOrd="1" destOrd="0" presId="urn:microsoft.com/office/officeart/2005/8/layout/hierarchy5"/>
    <dgm:cxn modelId="{3141B40D-7ECA-449F-9C59-DF52F62411BE}" type="presParOf" srcId="{7122EC61-9EE5-4610-8959-AFB0BAFF8A75}" destId="{A00A0C09-28EE-47D2-8CB3-1B97DA4040C2}" srcOrd="2" destOrd="0" presId="urn:microsoft.com/office/officeart/2005/8/layout/hierarchy5"/>
    <dgm:cxn modelId="{440CC87B-3BB3-40D9-B720-282FD0C3A367}" type="presParOf" srcId="{A00A0C09-28EE-47D2-8CB3-1B97DA4040C2}" destId="{7BACDAA5-1117-4324-8734-BBB475CB923F}" srcOrd="0" destOrd="0" presId="urn:microsoft.com/office/officeart/2005/8/layout/hierarchy5"/>
    <dgm:cxn modelId="{2E6A735A-EA6F-4821-9DA9-6A46D31065B5}" type="presParOf" srcId="{7122EC61-9EE5-4610-8959-AFB0BAFF8A75}" destId="{93866325-5B35-469D-8427-7027BD2509AE}" srcOrd="3" destOrd="0" presId="urn:microsoft.com/office/officeart/2005/8/layout/hierarchy5"/>
    <dgm:cxn modelId="{7AD74E6D-4B0F-489D-BF97-47984A155C1E}" type="presParOf" srcId="{93866325-5B35-469D-8427-7027BD2509AE}" destId="{9102F175-8948-4FD1-807C-289A3A951BF4}" srcOrd="0" destOrd="0" presId="urn:microsoft.com/office/officeart/2005/8/layout/hierarchy5"/>
    <dgm:cxn modelId="{7970BE3A-DF21-4556-9EFE-D5EA5EAE9290}" type="presParOf" srcId="{93866325-5B35-469D-8427-7027BD2509AE}" destId="{F0602AAC-8B27-4579-A4F8-C86DD18FD9F9}" srcOrd="1" destOrd="0" presId="urn:microsoft.com/office/officeart/2005/8/layout/hierarchy5"/>
    <dgm:cxn modelId="{3C9E6C6A-AE5F-4F41-B66B-DB9E2EC77775}" type="presParOf" srcId="{F0602AAC-8B27-4579-A4F8-C86DD18FD9F9}" destId="{5230ED9B-392C-4CAD-964F-CEB4715EDB9D}" srcOrd="0" destOrd="0" presId="urn:microsoft.com/office/officeart/2005/8/layout/hierarchy5"/>
    <dgm:cxn modelId="{31443021-C10D-4A57-B5A4-1CFE90C8A883}" type="presParOf" srcId="{5230ED9B-392C-4CAD-964F-CEB4715EDB9D}" destId="{70BE4AE0-C033-4EE9-9B48-37D4085C5256}" srcOrd="0" destOrd="0" presId="urn:microsoft.com/office/officeart/2005/8/layout/hierarchy5"/>
    <dgm:cxn modelId="{94162BE8-1E37-4857-9D25-D75C10F49B37}" type="presParOf" srcId="{F0602AAC-8B27-4579-A4F8-C86DD18FD9F9}" destId="{FFFEC381-7CF1-414E-ADAE-5FFAA6496634}" srcOrd="1" destOrd="0" presId="urn:microsoft.com/office/officeart/2005/8/layout/hierarchy5"/>
    <dgm:cxn modelId="{84C4EBFF-465A-4272-9699-43E3CDAF92B8}" type="presParOf" srcId="{FFFEC381-7CF1-414E-ADAE-5FFAA6496634}" destId="{568ED7A3-3256-49D5-8A93-580649C9F355}" srcOrd="0" destOrd="0" presId="urn:microsoft.com/office/officeart/2005/8/layout/hierarchy5"/>
    <dgm:cxn modelId="{DF3CAB6C-DF7A-44C1-A316-71CE9C61FFEB}" type="presParOf" srcId="{FFFEC381-7CF1-414E-ADAE-5FFAA6496634}" destId="{6BEDA691-420E-44A8-8EA8-C4B9C19E6D2C}" srcOrd="1" destOrd="0" presId="urn:microsoft.com/office/officeart/2005/8/layout/hierarchy5"/>
    <dgm:cxn modelId="{CE78F4B8-157C-4840-B0CB-57AC772D50EF}" type="presParOf" srcId="{B6C27766-6554-428E-86F0-78C31D07178E}" destId="{3D7A1DF2-74D0-4130-BEB7-FC5C9EF6EDED}" srcOrd="2" destOrd="0" presId="urn:microsoft.com/office/officeart/2005/8/layout/hierarchy5"/>
    <dgm:cxn modelId="{7B506EEA-9A4C-4583-8146-BC6538AFB728}" type="presParOf" srcId="{3D7A1DF2-74D0-4130-BEB7-FC5C9EF6EDED}" destId="{9110CA71-CB38-474F-BCF4-C477393C4935}" srcOrd="0" destOrd="0" presId="urn:microsoft.com/office/officeart/2005/8/layout/hierarchy5"/>
    <dgm:cxn modelId="{43A5FA17-76D1-473D-8957-9B8FF8AA806D}" type="presParOf" srcId="{B6C27766-6554-428E-86F0-78C31D07178E}" destId="{E00FE5D7-8AEF-40A1-B1ED-1A8C1DF29F9C}" srcOrd="3" destOrd="0" presId="urn:microsoft.com/office/officeart/2005/8/layout/hierarchy5"/>
    <dgm:cxn modelId="{CF82C367-AC7E-4352-BBE9-31CBEDD01D41}" type="presParOf" srcId="{E00FE5D7-8AEF-40A1-B1ED-1A8C1DF29F9C}" destId="{75918B7F-38D1-4C34-8084-D359C7868BAF}" srcOrd="0" destOrd="0" presId="urn:microsoft.com/office/officeart/2005/8/layout/hierarchy5"/>
    <dgm:cxn modelId="{532017E1-1527-4702-82BB-CA56D7CB9B04}" type="presParOf" srcId="{E00FE5D7-8AEF-40A1-B1ED-1A8C1DF29F9C}" destId="{D5D5C9E4-5B5B-4E83-9FDF-A2B9B36E430B}" srcOrd="1" destOrd="0" presId="urn:microsoft.com/office/officeart/2005/8/layout/hierarchy5"/>
    <dgm:cxn modelId="{768DEB45-09F5-4006-97BF-10A12A84A40E}" type="presParOf" srcId="{D5D5C9E4-5B5B-4E83-9FDF-A2B9B36E430B}" destId="{11E6F71D-CF4D-44EE-9C29-D6D25EE2C094}" srcOrd="0" destOrd="0" presId="urn:microsoft.com/office/officeart/2005/8/layout/hierarchy5"/>
    <dgm:cxn modelId="{902C3B91-6AAB-419A-905E-174283F243AF}" type="presParOf" srcId="{11E6F71D-CF4D-44EE-9C29-D6D25EE2C094}" destId="{AE342EF9-1982-4372-9FE8-AD5CFBA2A84B}" srcOrd="0" destOrd="0" presId="urn:microsoft.com/office/officeart/2005/8/layout/hierarchy5"/>
    <dgm:cxn modelId="{A561F73F-DC08-4EEF-BE58-4E6435CF9D48}" type="presParOf" srcId="{D5D5C9E4-5B5B-4E83-9FDF-A2B9B36E430B}" destId="{B39F2725-75E4-4521-91A1-32A468E2B836}" srcOrd="1" destOrd="0" presId="urn:microsoft.com/office/officeart/2005/8/layout/hierarchy5"/>
    <dgm:cxn modelId="{C76BFCEE-B8ED-474C-875B-1F63F79BBC27}" type="presParOf" srcId="{B39F2725-75E4-4521-91A1-32A468E2B836}" destId="{10613489-CF1A-4F64-A0DF-DC4DBE3C816F}" srcOrd="0" destOrd="0" presId="urn:microsoft.com/office/officeart/2005/8/layout/hierarchy5"/>
    <dgm:cxn modelId="{582B740F-7C33-4256-A496-7B12001D1E5F}" type="presParOf" srcId="{B39F2725-75E4-4521-91A1-32A468E2B836}" destId="{181DA8A4-E660-4EA9-96EC-22FE2B76EA9E}" srcOrd="1" destOrd="0" presId="urn:microsoft.com/office/officeart/2005/8/layout/hierarchy5"/>
    <dgm:cxn modelId="{57269C3D-03F1-4FBE-AFFF-C1F50E310BDF}" type="presParOf" srcId="{181DA8A4-E660-4EA9-96EC-22FE2B76EA9E}" destId="{74CABF94-31D3-467A-A314-5403A228C2E7}" srcOrd="0" destOrd="0" presId="urn:microsoft.com/office/officeart/2005/8/layout/hierarchy5"/>
    <dgm:cxn modelId="{BEC9D25D-2175-4761-BAEB-F3AB92ADAE1C}" type="presParOf" srcId="{74CABF94-31D3-467A-A314-5403A228C2E7}" destId="{9D6E4C6C-F5D2-44A7-989B-C932739B4E80}" srcOrd="0" destOrd="0" presId="urn:microsoft.com/office/officeart/2005/8/layout/hierarchy5"/>
    <dgm:cxn modelId="{394A6622-806E-4F51-9E12-4C60DC8DDEB2}" type="presParOf" srcId="{181DA8A4-E660-4EA9-96EC-22FE2B76EA9E}" destId="{F15C8347-A033-46BC-989D-C7A8E12D7578}" srcOrd="1" destOrd="0" presId="urn:microsoft.com/office/officeart/2005/8/layout/hierarchy5"/>
    <dgm:cxn modelId="{D932E81B-7F9D-4A7D-85B7-20F0E5695568}" type="presParOf" srcId="{F15C8347-A033-46BC-989D-C7A8E12D7578}" destId="{901A8321-E169-4999-A74D-716972636E62}" srcOrd="0" destOrd="0" presId="urn:microsoft.com/office/officeart/2005/8/layout/hierarchy5"/>
    <dgm:cxn modelId="{A88BA060-9FE2-4639-9F25-AB7C18660985}" type="presParOf" srcId="{F15C8347-A033-46BC-989D-C7A8E12D7578}" destId="{4DCEF56B-3F7F-468A-83D6-58EA53EE5AE0}" srcOrd="1" destOrd="0" presId="urn:microsoft.com/office/officeart/2005/8/layout/hierarchy5"/>
    <dgm:cxn modelId="{8EB66CD8-9A9F-4259-A8F0-028A9ACCB382}" type="presParOf" srcId="{D5D5C9E4-5B5B-4E83-9FDF-A2B9B36E430B}" destId="{8A67FD8B-AD61-46DD-94DD-C760A13A2535}" srcOrd="2" destOrd="0" presId="urn:microsoft.com/office/officeart/2005/8/layout/hierarchy5"/>
    <dgm:cxn modelId="{C7C508C2-1114-4389-940D-86347FB66F0F}" type="presParOf" srcId="{8A67FD8B-AD61-46DD-94DD-C760A13A2535}" destId="{F90EF676-2B5F-40C6-901B-5B0E1CA40AE9}" srcOrd="0" destOrd="0" presId="urn:microsoft.com/office/officeart/2005/8/layout/hierarchy5"/>
    <dgm:cxn modelId="{33994A0B-7C0D-4A46-9832-9DA113215DF2}" type="presParOf" srcId="{D5D5C9E4-5B5B-4E83-9FDF-A2B9B36E430B}" destId="{1BD19B44-9318-408A-B864-C0068E75CB07}" srcOrd="3" destOrd="0" presId="urn:microsoft.com/office/officeart/2005/8/layout/hierarchy5"/>
    <dgm:cxn modelId="{BA3672C2-32E5-4CB5-8358-238BD78F6B56}" type="presParOf" srcId="{1BD19B44-9318-408A-B864-C0068E75CB07}" destId="{35B8D9FC-F326-425A-9F41-527587DE9796}" srcOrd="0" destOrd="0" presId="urn:microsoft.com/office/officeart/2005/8/layout/hierarchy5"/>
    <dgm:cxn modelId="{B01C36E5-C0C4-4419-A4CE-319ADE859DA4}" type="presParOf" srcId="{1BD19B44-9318-408A-B864-C0068E75CB07}" destId="{EAA7498A-95C8-409D-AE0B-B8608DA1FF64}" srcOrd="1" destOrd="0" presId="urn:microsoft.com/office/officeart/2005/8/layout/hierarchy5"/>
    <dgm:cxn modelId="{11124D4E-7287-4367-BAE8-D160D0865D97}" type="presParOf" srcId="{EAA7498A-95C8-409D-AE0B-B8608DA1FF64}" destId="{6DE4E5F7-4193-417D-A27A-30A9780D6CBD}" srcOrd="0" destOrd="0" presId="urn:microsoft.com/office/officeart/2005/8/layout/hierarchy5"/>
    <dgm:cxn modelId="{D5E5A7B2-EEC1-40BA-8A6F-BCBFFC5E8458}" type="presParOf" srcId="{6DE4E5F7-4193-417D-A27A-30A9780D6CBD}" destId="{1EDC928E-2866-443A-BF0C-97404A070878}" srcOrd="0" destOrd="0" presId="urn:microsoft.com/office/officeart/2005/8/layout/hierarchy5"/>
    <dgm:cxn modelId="{A4D2F156-7F76-42E4-B641-13796F0F7C32}" type="presParOf" srcId="{EAA7498A-95C8-409D-AE0B-B8608DA1FF64}" destId="{4382BE2A-DCB2-4B94-88E6-9572DA10ECE1}" srcOrd="1" destOrd="0" presId="urn:microsoft.com/office/officeart/2005/8/layout/hierarchy5"/>
    <dgm:cxn modelId="{675129D8-1EC3-4C0B-8048-FABE145C0359}" type="presParOf" srcId="{4382BE2A-DCB2-4B94-88E6-9572DA10ECE1}" destId="{31D42A30-75BD-452C-91AF-1D6CAC0BC542}" srcOrd="0" destOrd="0" presId="urn:microsoft.com/office/officeart/2005/8/layout/hierarchy5"/>
    <dgm:cxn modelId="{BB8EB057-A655-4855-A6AA-477AB9FE94C8}" type="presParOf" srcId="{4382BE2A-DCB2-4B94-88E6-9572DA10ECE1}" destId="{16341521-F303-48A1-902A-0318B5831C52}" srcOrd="1" destOrd="0" presId="urn:microsoft.com/office/officeart/2005/8/layout/hierarchy5"/>
    <dgm:cxn modelId="{F8F4BA3D-0842-426B-90EC-616A982F0123}" type="presParOf" srcId="{B6C27766-6554-428E-86F0-78C31D07178E}" destId="{5B9EB351-8AB7-447C-9FFF-9B9903416F11}" srcOrd="4" destOrd="0" presId="urn:microsoft.com/office/officeart/2005/8/layout/hierarchy5"/>
    <dgm:cxn modelId="{82E9432B-6244-4EDE-9084-DABF5E8018DB}" type="presParOf" srcId="{5B9EB351-8AB7-447C-9FFF-9B9903416F11}" destId="{D79B56BE-210D-48C2-8929-B79DF9B48641}" srcOrd="0" destOrd="0" presId="urn:microsoft.com/office/officeart/2005/8/layout/hierarchy5"/>
    <dgm:cxn modelId="{80ED15E3-754C-4140-B2DE-3FEAA1778ECD}" type="presParOf" srcId="{B6C27766-6554-428E-86F0-78C31D07178E}" destId="{06920A49-65A1-4DAE-8141-199577923B64}" srcOrd="5" destOrd="0" presId="urn:microsoft.com/office/officeart/2005/8/layout/hierarchy5"/>
    <dgm:cxn modelId="{E49C16B4-F7FC-4E99-B3DD-BA9EF992E6CA}" type="presParOf" srcId="{06920A49-65A1-4DAE-8141-199577923B64}" destId="{6E35CB00-69C8-4647-9EA6-1C7C928632FC}" srcOrd="0" destOrd="0" presId="urn:microsoft.com/office/officeart/2005/8/layout/hierarchy5"/>
    <dgm:cxn modelId="{0E4A9686-626D-4036-B90D-C40418C8F95E}" type="presParOf" srcId="{06920A49-65A1-4DAE-8141-199577923B64}" destId="{77F51A23-77D9-4722-BD0A-D5D521E32E7E}" srcOrd="1" destOrd="0" presId="urn:microsoft.com/office/officeart/2005/8/layout/hierarchy5"/>
    <dgm:cxn modelId="{142D3BE2-C8C6-4FCF-B854-9576E37134EF}" type="presParOf" srcId="{77F51A23-77D9-4722-BD0A-D5D521E32E7E}" destId="{E35EC114-04D2-4990-AC70-BDB18430946C}" srcOrd="0" destOrd="0" presId="urn:microsoft.com/office/officeart/2005/8/layout/hierarchy5"/>
    <dgm:cxn modelId="{26558864-1E92-42F1-A2C2-3BEF9B96D558}" type="presParOf" srcId="{E35EC114-04D2-4990-AC70-BDB18430946C}" destId="{4AD09AB9-2EF8-46C8-9FE8-5145972EE263}" srcOrd="0" destOrd="0" presId="urn:microsoft.com/office/officeart/2005/8/layout/hierarchy5"/>
    <dgm:cxn modelId="{CE26313C-EB36-4A23-BDD6-272CBBF8B9E7}" type="presParOf" srcId="{77F51A23-77D9-4722-BD0A-D5D521E32E7E}" destId="{402B9978-15FF-4C53-AC2B-8EF11A86BFD7}" srcOrd="1" destOrd="0" presId="urn:microsoft.com/office/officeart/2005/8/layout/hierarchy5"/>
    <dgm:cxn modelId="{C589663C-5869-43EC-AB21-DC2084D7BA42}" type="presParOf" srcId="{402B9978-15FF-4C53-AC2B-8EF11A86BFD7}" destId="{F5C516A0-FC54-41DC-B435-B0E43E6C6548}" srcOrd="0" destOrd="0" presId="urn:microsoft.com/office/officeart/2005/8/layout/hierarchy5"/>
    <dgm:cxn modelId="{BA52FEBA-168F-4987-98F5-F43A8902305C}" type="presParOf" srcId="{402B9978-15FF-4C53-AC2B-8EF11A86BFD7}" destId="{79D183D7-9F64-4788-B78F-05A84E7E17AA}" srcOrd="1" destOrd="0" presId="urn:microsoft.com/office/officeart/2005/8/layout/hierarchy5"/>
    <dgm:cxn modelId="{49CE29CA-7F76-4F85-BEA5-DC48516A06A7}" type="presParOf" srcId="{79D183D7-9F64-4788-B78F-05A84E7E17AA}" destId="{F168E5AB-1CBF-44B2-B92B-13ED880E286A}" srcOrd="0" destOrd="0" presId="urn:microsoft.com/office/officeart/2005/8/layout/hierarchy5"/>
    <dgm:cxn modelId="{706D7A8B-6E56-45BF-ABFD-75B013604766}" type="presParOf" srcId="{F168E5AB-1CBF-44B2-B92B-13ED880E286A}" destId="{3A56DC3A-A08A-4BC9-A867-7A8D18D1DE33}" srcOrd="0" destOrd="0" presId="urn:microsoft.com/office/officeart/2005/8/layout/hierarchy5"/>
    <dgm:cxn modelId="{438E959A-EF0D-431A-8F26-AEC7322B2A5A}" type="presParOf" srcId="{79D183D7-9F64-4788-B78F-05A84E7E17AA}" destId="{7FC4F225-5B9D-4E60-A021-A2FCD48C4163}" srcOrd="1" destOrd="0" presId="urn:microsoft.com/office/officeart/2005/8/layout/hierarchy5"/>
    <dgm:cxn modelId="{7D08BBF0-8E00-4A5A-B6DF-097F410CA9E5}" type="presParOf" srcId="{7FC4F225-5B9D-4E60-A021-A2FCD48C4163}" destId="{1D0DCB54-F7C7-463C-82AA-AC36386ECF1F}" srcOrd="0" destOrd="0" presId="urn:microsoft.com/office/officeart/2005/8/layout/hierarchy5"/>
    <dgm:cxn modelId="{29FC76E5-85FE-435E-9D32-F4F7494D65A3}" type="presParOf" srcId="{7FC4F225-5B9D-4E60-A021-A2FCD48C4163}" destId="{69346F23-D337-430D-A811-9F5C46178C18}" srcOrd="1" destOrd="0" presId="urn:microsoft.com/office/officeart/2005/8/layout/hierarchy5"/>
    <dgm:cxn modelId="{283973BA-7A23-482B-A080-241470CF3896}" type="presParOf" srcId="{77F51A23-77D9-4722-BD0A-D5D521E32E7E}" destId="{83E87730-62DD-4B32-A23E-659C09E2EF4D}" srcOrd="2" destOrd="0" presId="urn:microsoft.com/office/officeart/2005/8/layout/hierarchy5"/>
    <dgm:cxn modelId="{C075CA91-F32C-4769-A9FF-1B33A85095F7}" type="presParOf" srcId="{83E87730-62DD-4B32-A23E-659C09E2EF4D}" destId="{2E25F98B-7514-49B6-B3B1-623C2067BE09}" srcOrd="0" destOrd="0" presId="urn:microsoft.com/office/officeart/2005/8/layout/hierarchy5"/>
    <dgm:cxn modelId="{BA667085-CADF-4BEF-B8E2-FE3FD423041D}" type="presParOf" srcId="{77F51A23-77D9-4722-BD0A-D5D521E32E7E}" destId="{FFD6E44E-8D5D-4306-8C4D-91D81EF4C17B}" srcOrd="3" destOrd="0" presId="urn:microsoft.com/office/officeart/2005/8/layout/hierarchy5"/>
    <dgm:cxn modelId="{A8F417A7-A341-4E40-A39C-A6C0171F9CE6}" type="presParOf" srcId="{FFD6E44E-8D5D-4306-8C4D-91D81EF4C17B}" destId="{43185941-9921-495F-83D6-EB3FEAF40433}" srcOrd="0" destOrd="0" presId="urn:microsoft.com/office/officeart/2005/8/layout/hierarchy5"/>
    <dgm:cxn modelId="{60FC6006-E3FC-4918-A12F-5C93244FBC70}" type="presParOf" srcId="{FFD6E44E-8D5D-4306-8C4D-91D81EF4C17B}" destId="{E0762B9E-7E50-42C4-98CF-EA14D1688C33}" srcOrd="1" destOrd="0" presId="urn:microsoft.com/office/officeart/2005/8/layout/hierarchy5"/>
    <dgm:cxn modelId="{2EE96AC6-BA68-4E74-A2C4-AFB5725F7EA3}" type="presParOf" srcId="{E0762B9E-7E50-42C4-98CF-EA14D1688C33}" destId="{DA78F0D9-5CC3-4057-A0FF-B6100E4A8A67}" srcOrd="0" destOrd="0" presId="urn:microsoft.com/office/officeart/2005/8/layout/hierarchy5"/>
    <dgm:cxn modelId="{97324A75-B097-41FF-B3E0-84E68834A839}" type="presParOf" srcId="{DA78F0D9-5CC3-4057-A0FF-B6100E4A8A67}" destId="{CB6C3517-27C2-4C20-8500-ACBA8BBA598D}" srcOrd="0" destOrd="0" presId="urn:microsoft.com/office/officeart/2005/8/layout/hierarchy5"/>
    <dgm:cxn modelId="{B14A8208-88D0-4DB8-AE88-E66FDD350BBC}" type="presParOf" srcId="{E0762B9E-7E50-42C4-98CF-EA14D1688C33}" destId="{23CCEFA2-0407-4FAB-9D6C-01E61B856883}" srcOrd="1" destOrd="0" presId="urn:microsoft.com/office/officeart/2005/8/layout/hierarchy5"/>
    <dgm:cxn modelId="{1A77AA24-975C-472C-A40C-4B81A1C62DE5}" type="presParOf" srcId="{23CCEFA2-0407-4FAB-9D6C-01E61B856883}" destId="{9AB8E984-C335-4F5F-94D7-105B8F80C922}" srcOrd="0" destOrd="0" presId="urn:microsoft.com/office/officeart/2005/8/layout/hierarchy5"/>
    <dgm:cxn modelId="{92527243-CE26-42F3-BF1D-FC36791C2975}" type="presParOf" srcId="{23CCEFA2-0407-4FAB-9D6C-01E61B856883}" destId="{390D132A-AFF1-404E-B907-4706C0E6059A}" srcOrd="1" destOrd="0" presId="urn:microsoft.com/office/officeart/2005/8/layout/hierarchy5"/>
    <dgm:cxn modelId="{73A7718B-66F8-4057-B4B2-364AFFA63A1E}" type="presParOf" srcId="{6F1A5422-38E6-4112-8E26-F35C573958EC}" destId="{48E4317C-970A-4987-86F2-6B69103867BD}" srcOrd="1" destOrd="0" presId="urn:microsoft.com/office/officeart/2005/8/layout/hierarchy5"/>
    <dgm:cxn modelId="{E4BE2C02-4452-4F20-BDF4-AD2B4BBDC63E}" type="presParOf" srcId="{48E4317C-970A-4987-86F2-6B69103867BD}" destId="{D39CA4EE-10F8-4539-9480-2070EA89E69B}" srcOrd="0" destOrd="0" presId="urn:microsoft.com/office/officeart/2005/8/layout/hierarchy5"/>
    <dgm:cxn modelId="{1377C260-81CE-411F-BACD-50071E88A422}" type="presParOf" srcId="{D39CA4EE-10F8-4539-9480-2070EA89E69B}" destId="{1C4ED890-3B30-4857-98AA-DCB62A1C0ACF}" srcOrd="0" destOrd="0" presId="urn:microsoft.com/office/officeart/2005/8/layout/hierarchy5"/>
    <dgm:cxn modelId="{9D761F6A-470C-48AA-9E54-DC1E70034973}" type="presParOf" srcId="{D39CA4EE-10F8-4539-9480-2070EA89E69B}" destId="{E516D950-76C4-4AB6-89EC-15044690BD7C}" srcOrd="1" destOrd="0" presId="urn:microsoft.com/office/officeart/2005/8/layout/hierarchy5"/>
    <dgm:cxn modelId="{252C7D94-8E15-4BD7-9CFA-6F36644D75DF}" type="presParOf" srcId="{48E4317C-970A-4987-86F2-6B69103867BD}" destId="{17DF7CAF-C699-4CA4-A163-53F8B039D627}" srcOrd="1" destOrd="0" presId="urn:microsoft.com/office/officeart/2005/8/layout/hierarchy5"/>
    <dgm:cxn modelId="{23E3F646-338C-4538-81EE-8E01E275CD24}" type="presParOf" srcId="{17DF7CAF-C699-4CA4-A163-53F8B039D627}" destId="{DC0C7CB4-251C-4E65-9C4E-970ED7FDD6DD}" srcOrd="0" destOrd="0" presId="urn:microsoft.com/office/officeart/2005/8/layout/hierarchy5"/>
    <dgm:cxn modelId="{E174FED6-84FC-4471-8B8B-4AD39B308889}" type="presParOf" srcId="{48E4317C-970A-4987-86F2-6B69103867BD}" destId="{5A053369-1307-43A1-9D27-79FB0E04BE19}" srcOrd="2" destOrd="0" presId="urn:microsoft.com/office/officeart/2005/8/layout/hierarchy5"/>
    <dgm:cxn modelId="{91F48A26-9161-485C-8DAF-4C5449FA75F2}" type="presParOf" srcId="{5A053369-1307-43A1-9D27-79FB0E04BE19}" destId="{A7D8D461-D890-4C84-949E-C32994282231}" srcOrd="0" destOrd="0" presId="urn:microsoft.com/office/officeart/2005/8/layout/hierarchy5"/>
    <dgm:cxn modelId="{1B8B1E34-5226-4826-BD32-DD395177F56C}" type="presParOf" srcId="{5A053369-1307-43A1-9D27-79FB0E04BE19}" destId="{E24421F7-380C-4383-906F-5251C56DE5A0}" srcOrd="1" destOrd="0" presId="urn:microsoft.com/office/officeart/2005/8/layout/hierarchy5"/>
    <dgm:cxn modelId="{2827384B-A4F1-4615-9AED-82CBD86D8A39}" type="presParOf" srcId="{48E4317C-970A-4987-86F2-6B69103867BD}" destId="{8084D6E7-B6AE-4651-A935-1747705B95B6}" srcOrd="3" destOrd="0" presId="urn:microsoft.com/office/officeart/2005/8/layout/hierarchy5"/>
    <dgm:cxn modelId="{C86AB8B5-1094-40FF-9ECB-56FDD3C9C167}" type="presParOf" srcId="{8084D6E7-B6AE-4651-A935-1747705B95B6}" destId="{58C37631-BA46-47CE-BE48-59E941882C9B}" srcOrd="0" destOrd="0" presId="urn:microsoft.com/office/officeart/2005/8/layout/hierarchy5"/>
    <dgm:cxn modelId="{8DB2F840-0299-49B4-B21D-57B84F3EC62D}" type="presParOf" srcId="{48E4317C-970A-4987-86F2-6B69103867BD}" destId="{4F33AF12-6E48-4F41-8125-29AEF2A82920}" srcOrd="4" destOrd="0" presId="urn:microsoft.com/office/officeart/2005/8/layout/hierarchy5"/>
    <dgm:cxn modelId="{78ACCA60-9B7F-4EE1-9F4E-E8A7143AF72D}" type="presParOf" srcId="{4F33AF12-6E48-4F41-8125-29AEF2A82920}" destId="{5133E310-90DD-4AB1-9149-CE538F53235D}" srcOrd="0" destOrd="0" presId="urn:microsoft.com/office/officeart/2005/8/layout/hierarchy5"/>
    <dgm:cxn modelId="{94F56139-71EA-413A-85C1-ABF25FF5986F}" type="presParOf" srcId="{4F33AF12-6E48-4F41-8125-29AEF2A82920}" destId="{E45520A3-0B3E-435B-A221-0AD873172EB6}" srcOrd="1" destOrd="0" presId="urn:microsoft.com/office/officeart/2005/8/layout/hierarchy5"/>
    <dgm:cxn modelId="{076671E8-9382-409E-B005-EE144C9CF87D}" type="presParOf" srcId="{48E4317C-970A-4987-86F2-6B69103867BD}" destId="{5F31C3C3-38C7-4DED-A2A1-23643321931E}" srcOrd="5" destOrd="0" presId="urn:microsoft.com/office/officeart/2005/8/layout/hierarchy5"/>
    <dgm:cxn modelId="{4C51826E-BAFD-4788-99CA-629C83809980}" type="presParOf" srcId="{5F31C3C3-38C7-4DED-A2A1-23643321931E}" destId="{1B3EA6C2-99B6-4B1E-97BE-EE469C1480CD}" srcOrd="0" destOrd="0" presId="urn:microsoft.com/office/officeart/2005/8/layout/hierarchy5"/>
    <dgm:cxn modelId="{02A72CE4-6D7E-464C-8F86-ECACC7B032D5}" type="presParOf" srcId="{48E4317C-970A-4987-86F2-6B69103867BD}" destId="{053DCB5B-6356-4193-BCBA-399D73AB1E83}" srcOrd="6" destOrd="0" presId="urn:microsoft.com/office/officeart/2005/8/layout/hierarchy5"/>
    <dgm:cxn modelId="{09E68547-971F-4537-9BB3-178B8A9E6C98}" type="presParOf" srcId="{053DCB5B-6356-4193-BCBA-399D73AB1E83}" destId="{262C0795-FEE5-49E8-AEE0-7DE9A9FEFCC1}" srcOrd="0" destOrd="0" presId="urn:microsoft.com/office/officeart/2005/8/layout/hierarchy5"/>
    <dgm:cxn modelId="{5A84FA11-F00E-4B55-A725-E5648226A99F}" type="presParOf" srcId="{053DCB5B-6356-4193-BCBA-399D73AB1E83}" destId="{AE13A202-E057-487A-9A51-845A1CAE98E9}" srcOrd="1" destOrd="0" presId="urn:microsoft.com/office/officeart/2005/8/layout/hierarchy5"/>
  </dgm:cxnLst>
  <dgm:bg/>
  <dgm:whole/>
</dgm:dataModel>
</file>

<file path=ppt/diagrams/data2.xml><?xml version="1.0" encoding="utf-8"?>
<dgm:dataModel xmlns:dgm="http://schemas.openxmlformats.org/drawingml/2006/diagram" xmlns:a="http://schemas.openxmlformats.org/drawingml/2006/main">
  <dgm:ptLst>
    <dgm:pt modelId="{8FB5AC78-8432-4292-B349-FF3FC37F0356}"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kumimoji="1" lang="ja-JP" altLang="en-US"/>
        </a:p>
      </dgm:t>
    </dgm:pt>
    <dgm:pt modelId="{CDD2FCA4-DC10-4830-9975-21CF165B3BDA}">
      <dgm:prSet phldrT="[テキスト]"/>
      <dgm:spPr/>
      <dgm:t>
        <a:bodyPr/>
        <a:lstStyle/>
        <a:p>
          <a:r>
            <a:rPr kumimoji="1" lang="en-US" altLang="ja-JP" dirty="0" smtClean="0"/>
            <a:t>asset</a:t>
          </a:r>
        </a:p>
        <a:p>
          <a:r>
            <a:rPr kumimoji="1" lang="en-US" altLang="ja-JP" dirty="0" smtClean="0"/>
            <a:t>147,000</a:t>
          </a:r>
          <a:endParaRPr kumimoji="1" lang="ja-JP" altLang="en-US" dirty="0"/>
        </a:p>
      </dgm:t>
    </dgm:pt>
    <dgm:pt modelId="{1F972BAE-61A6-4C60-B678-1BE19A6B322C}" type="parTrans" cxnId="{498F6FE2-34E4-404B-BCFD-867CF3D734E6}">
      <dgm:prSet/>
      <dgm:spPr/>
      <dgm:t>
        <a:bodyPr/>
        <a:lstStyle/>
        <a:p>
          <a:endParaRPr kumimoji="1" lang="ja-JP" altLang="en-US"/>
        </a:p>
      </dgm:t>
    </dgm:pt>
    <dgm:pt modelId="{47B0732C-72FC-48C4-AFE4-595FDFF34C41}" type="sibTrans" cxnId="{498F6FE2-34E4-404B-BCFD-867CF3D734E6}">
      <dgm:prSet/>
      <dgm:spPr/>
      <dgm:t>
        <a:bodyPr/>
        <a:lstStyle/>
        <a:p>
          <a:endParaRPr kumimoji="1" lang="ja-JP" altLang="en-US"/>
        </a:p>
      </dgm:t>
    </dgm:pt>
    <dgm:pt modelId="{8295FB8B-44FB-44EE-8482-385FDF9C718D}">
      <dgm:prSet phldrT="[テキスト]"/>
      <dgm:spPr/>
      <dgm:t>
        <a:bodyPr/>
        <a:lstStyle/>
        <a:p>
          <a:r>
            <a:rPr kumimoji="1" lang="en-US" altLang="ja-JP" dirty="0" smtClean="0"/>
            <a:t>new asset</a:t>
          </a:r>
        </a:p>
        <a:p>
          <a:r>
            <a:rPr kumimoji="1" lang="en-US" altLang="ja-JP" dirty="0" smtClean="0"/>
            <a:t>121,000</a:t>
          </a:r>
          <a:endParaRPr kumimoji="1" lang="ja-JP" altLang="en-US" dirty="0"/>
        </a:p>
      </dgm:t>
    </dgm:pt>
    <dgm:pt modelId="{355F61D9-A0A7-48B0-8E42-76D4D654134A}" type="parTrans" cxnId="{2821FA4C-EB6B-48D6-8A02-815AA3BBFECD}">
      <dgm:prSet/>
      <dgm:spPr/>
      <dgm:t>
        <a:bodyPr/>
        <a:lstStyle/>
        <a:p>
          <a:endParaRPr kumimoji="1" lang="ja-JP" altLang="en-US"/>
        </a:p>
      </dgm:t>
    </dgm:pt>
    <dgm:pt modelId="{B1AC8587-F043-40BD-BE16-536550ACC2B7}" type="sibTrans" cxnId="{2821FA4C-EB6B-48D6-8A02-815AA3BBFECD}">
      <dgm:prSet/>
      <dgm:spPr/>
      <dgm:t>
        <a:bodyPr/>
        <a:lstStyle/>
        <a:p>
          <a:endParaRPr kumimoji="1" lang="ja-JP" altLang="en-US"/>
        </a:p>
      </dgm:t>
    </dgm:pt>
    <dgm:pt modelId="{6404EE24-32C8-4FD8-B550-A19E99FBE35D}">
      <dgm:prSet phldrT="[テキスト]"/>
      <dgm:spPr/>
      <dgm:t>
        <a:bodyPr/>
        <a:lstStyle/>
        <a:p>
          <a:r>
            <a:rPr kumimoji="1" lang="en-US" altLang="ja-JP" dirty="0" smtClean="0"/>
            <a:t>sold</a:t>
          </a:r>
        </a:p>
        <a:p>
          <a:r>
            <a:rPr kumimoji="1" lang="en-US" altLang="ja-JP" dirty="0" smtClean="0"/>
            <a:t>17,000</a:t>
          </a:r>
          <a:endParaRPr kumimoji="1" lang="ja-JP" altLang="en-US" dirty="0"/>
        </a:p>
      </dgm:t>
    </dgm:pt>
    <dgm:pt modelId="{3C3D0078-B3FD-48C9-80AC-411461DE49B7}" type="parTrans" cxnId="{3E3B3C84-250D-45C4-B46C-06D7DEC8E307}">
      <dgm:prSet/>
      <dgm:spPr/>
      <dgm:t>
        <a:bodyPr/>
        <a:lstStyle/>
        <a:p>
          <a:endParaRPr kumimoji="1" lang="ja-JP" altLang="en-US"/>
        </a:p>
      </dgm:t>
    </dgm:pt>
    <dgm:pt modelId="{646F811E-C215-4521-B512-7EF95552005E}" type="sibTrans" cxnId="{3E3B3C84-250D-45C4-B46C-06D7DEC8E307}">
      <dgm:prSet/>
      <dgm:spPr/>
      <dgm:t>
        <a:bodyPr/>
        <a:lstStyle/>
        <a:p>
          <a:endParaRPr kumimoji="1" lang="ja-JP" altLang="en-US"/>
        </a:p>
      </dgm:t>
    </dgm:pt>
    <dgm:pt modelId="{E672845C-3DEF-440C-B6CF-3CCE65CF9961}">
      <dgm:prSet phldrT="[テキスト]"/>
      <dgm:spPr/>
      <dgm:t>
        <a:bodyPr/>
        <a:lstStyle/>
        <a:p>
          <a:r>
            <a:rPr kumimoji="1" lang="en-US" altLang="ja-JP" dirty="0" smtClean="0"/>
            <a:t>scrapped</a:t>
          </a:r>
        </a:p>
        <a:p>
          <a:r>
            <a:rPr kumimoji="1" lang="en-US" altLang="ja-JP" dirty="0" smtClean="0"/>
            <a:t>101,000</a:t>
          </a:r>
          <a:endParaRPr kumimoji="1" lang="ja-JP" altLang="en-US" dirty="0"/>
        </a:p>
      </dgm:t>
    </dgm:pt>
    <dgm:pt modelId="{6AB32669-F99E-4984-B027-32B609B8D9F8}" type="parTrans" cxnId="{24A2012A-1D8A-4083-AFCC-DA2F74E03691}">
      <dgm:prSet/>
      <dgm:spPr/>
      <dgm:t>
        <a:bodyPr/>
        <a:lstStyle/>
        <a:p>
          <a:endParaRPr kumimoji="1" lang="ja-JP" altLang="en-US"/>
        </a:p>
      </dgm:t>
    </dgm:pt>
    <dgm:pt modelId="{188FEC2C-F84B-41F9-B3E4-9484ED1AECF0}" type="sibTrans" cxnId="{24A2012A-1D8A-4083-AFCC-DA2F74E03691}">
      <dgm:prSet/>
      <dgm:spPr/>
      <dgm:t>
        <a:bodyPr/>
        <a:lstStyle/>
        <a:p>
          <a:endParaRPr kumimoji="1" lang="ja-JP" altLang="en-US"/>
        </a:p>
      </dgm:t>
    </dgm:pt>
    <dgm:pt modelId="{7E647794-67AF-4E87-9B18-6717BCF337CF}">
      <dgm:prSet phldrT="[テキスト]"/>
      <dgm:spPr/>
      <dgm:t>
        <a:bodyPr/>
        <a:lstStyle/>
        <a:p>
          <a:r>
            <a:rPr kumimoji="1" lang="en-US" altLang="ja-JP" dirty="0" smtClean="0"/>
            <a:t>used asset</a:t>
          </a:r>
        </a:p>
        <a:p>
          <a:r>
            <a:rPr kumimoji="1" lang="en-US" altLang="ja-JP" dirty="0" smtClean="0"/>
            <a:t>8,000</a:t>
          </a:r>
          <a:endParaRPr kumimoji="1" lang="ja-JP" altLang="en-US" dirty="0"/>
        </a:p>
      </dgm:t>
    </dgm:pt>
    <dgm:pt modelId="{20503EC7-1915-4E39-832F-AA90ACD6E565}" type="parTrans" cxnId="{5476B4C0-B28F-43A8-9858-760CBD500346}">
      <dgm:prSet/>
      <dgm:spPr/>
      <dgm:t>
        <a:bodyPr/>
        <a:lstStyle/>
        <a:p>
          <a:endParaRPr kumimoji="1" lang="ja-JP" altLang="en-US"/>
        </a:p>
      </dgm:t>
    </dgm:pt>
    <dgm:pt modelId="{96B1E426-C2A1-4E6C-A82A-C0A9E65E6415}" type="sibTrans" cxnId="{5476B4C0-B28F-43A8-9858-760CBD500346}">
      <dgm:prSet/>
      <dgm:spPr/>
      <dgm:t>
        <a:bodyPr/>
        <a:lstStyle/>
        <a:p>
          <a:endParaRPr kumimoji="1" lang="ja-JP" altLang="en-US"/>
        </a:p>
      </dgm:t>
    </dgm:pt>
    <dgm:pt modelId="{74EC815A-3A5A-4F7A-9023-C8A60556C195}">
      <dgm:prSet phldrT="[テキスト]"/>
      <dgm:spPr/>
      <dgm:t>
        <a:bodyPr/>
        <a:lstStyle/>
        <a:p>
          <a:r>
            <a:rPr kumimoji="1" lang="en-US" altLang="ja-JP" dirty="0" smtClean="0"/>
            <a:t>renovation</a:t>
          </a:r>
        </a:p>
        <a:p>
          <a:r>
            <a:rPr kumimoji="1" lang="en-US" altLang="ja-JP" dirty="0" smtClean="0"/>
            <a:t>11,000</a:t>
          </a:r>
          <a:endParaRPr kumimoji="1" lang="ja-JP" altLang="en-US" dirty="0"/>
        </a:p>
      </dgm:t>
    </dgm:pt>
    <dgm:pt modelId="{D0C4D297-64A6-4312-9238-632E4F8B4862}" type="parTrans" cxnId="{E1489BB9-6D8F-4DB1-9A0B-6DF777C06961}">
      <dgm:prSet/>
      <dgm:spPr/>
      <dgm:t>
        <a:bodyPr/>
        <a:lstStyle/>
        <a:p>
          <a:endParaRPr kumimoji="1" lang="ja-JP" altLang="en-US"/>
        </a:p>
      </dgm:t>
    </dgm:pt>
    <dgm:pt modelId="{71E8E6B3-E6CC-480E-8F8F-2915A2039B1A}" type="sibTrans" cxnId="{E1489BB9-6D8F-4DB1-9A0B-6DF777C06961}">
      <dgm:prSet/>
      <dgm:spPr/>
      <dgm:t>
        <a:bodyPr/>
        <a:lstStyle/>
        <a:p>
          <a:endParaRPr kumimoji="1" lang="ja-JP" altLang="en-US"/>
        </a:p>
      </dgm:t>
    </dgm:pt>
    <dgm:pt modelId="{EF1910B3-AF13-4FD3-BD55-49781EE7E075}">
      <dgm:prSet phldrT="[テキスト]"/>
      <dgm:spPr/>
      <dgm:t>
        <a:bodyPr/>
        <a:lstStyle/>
        <a:p>
          <a:r>
            <a:rPr kumimoji="1" lang="en-US" altLang="ja-JP" dirty="0" smtClean="0"/>
            <a:t>Data with periods of purchase and disposal</a:t>
          </a:r>
          <a:endParaRPr kumimoji="1" lang="ja-JP" altLang="en-US" dirty="0"/>
        </a:p>
      </dgm:t>
    </dgm:pt>
    <dgm:pt modelId="{81A32B3F-DADD-4DFE-81C4-C34E2F19C485}" type="parTrans" cxnId="{AA68AAD3-8CF8-4012-8A74-C51BDF820FC3}">
      <dgm:prSet/>
      <dgm:spPr/>
      <dgm:t>
        <a:bodyPr/>
        <a:lstStyle/>
        <a:p>
          <a:endParaRPr kumimoji="1" lang="ja-JP" altLang="en-US"/>
        </a:p>
      </dgm:t>
    </dgm:pt>
    <dgm:pt modelId="{A1AB656E-A7F7-4FA5-9611-C9771B7AF6B7}" type="sibTrans" cxnId="{AA68AAD3-8CF8-4012-8A74-C51BDF820FC3}">
      <dgm:prSet/>
      <dgm:spPr/>
      <dgm:t>
        <a:bodyPr/>
        <a:lstStyle/>
        <a:p>
          <a:endParaRPr kumimoji="1" lang="ja-JP" altLang="en-US"/>
        </a:p>
      </dgm:t>
    </dgm:pt>
    <dgm:pt modelId="{DCD02568-16D2-4759-A554-07FCC9849FB7}">
      <dgm:prSet phldrT="[テキスト]"/>
      <dgm:spPr>
        <a:solidFill>
          <a:schemeClr val="accent1">
            <a:tint val="40000"/>
            <a:hueOff val="0"/>
            <a:satOff val="0"/>
            <a:lumOff val="0"/>
            <a:alpha val="13000"/>
          </a:schemeClr>
        </a:solidFill>
      </dgm:spPr>
      <dgm:t>
        <a:bodyPr/>
        <a:lstStyle/>
        <a:p>
          <a:r>
            <a:rPr kumimoji="1" lang="en-US" altLang="ja-JP" dirty="0" smtClean="0"/>
            <a:t>Asset type  at the period of purchase</a:t>
          </a:r>
          <a:endParaRPr kumimoji="1" lang="ja-JP" altLang="en-US" dirty="0"/>
        </a:p>
      </dgm:t>
    </dgm:pt>
    <dgm:pt modelId="{A9E638D8-D93C-4AA9-AB27-EB5B66534410}" type="parTrans" cxnId="{E05FB9A9-D08E-4C01-8FF8-31D542089457}">
      <dgm:prSet/>
      <dgm:spPr/>
      <dgm:t>
        <a:bodyPr/>
        <a:lstStyle/>
        <a:p>
          <a:endParaRPr kumimoji="1" lang="ja-JP" altLang="en-US"/>
        </a:p>
      </dgm:t>
    </dgm:pt>
    <dgm:pt modelId="{3641942F-C3E5-4379-A430-43A202E7B8BD}" type="sibTrans" cxnId="{E05FB9A9-D08E-4C01-8FF8-31D542089457}">
      <dgm:prSet/>
      <dgm:spPr/>
      <dgm:t>
        <a:bodyPr/>
        <a:lstStyle/>
        <a:p>
          <a:endParaRPr kumimoji="1" lang="ja-JP" altLang="en-US"/>
        </a:p>
      </dgm:t>
    </dgm:pt>
    <dgm:pt modelId="{8DB839DB-221B-4736-AEB3-D525C6346921}">
      <dgm:prSet phldrT="[テキスト]"/>
      <dgm:spPr/>
      <dgm:t>
        <a:bodyPr/>
        <a:lstStyle/>
        <a:p>
          <a:r>
            <a:rPr kumimoji="1" lang="en-US" altLang="ja-JP" dirty="0" smtClean="0"/>
            <a:t>11,000</a:t>
          </a:r>
          <a:endParaRPr kumimoji="1" lang="ja-JP" altLang="en-US" dirty="0"/>
        </a:p>
      </dgm:t>
    </dgm:pt>
    <dgm:pt modelId="{B594FBC8-00F5-452E-957F-0C22A41FC333}" type="parTrans" cxnId="{9752FE93-87F6-4698-A6FE-54A7B463871D}">
      <dgm:prSet/>
      <dgm:spPr/>
      <dgm:t>
        <a:bodyPr/>
        <a:lstStyle/>
        <a:p>
          <a:endParaRPr kumimoji="1" lang="ja-JP" altLang="en-US"/>
        </a:p>
      </dgm:t>
    </dgm:pt>
    <dgm:pt modelId="{009CEE02-DE99-41DB-A985-E56E62B2BD01}" type="sibTrans" cxnId="{9752FE93-87F6-4698-A6FE-54A7B463871D}">
      <dgm:prSet/>
      <dgm:spPr/>
      <dgm:t>
        <a:bodyPr/>
        <a:lstStyle/>
        <a:p>
          <a:endParaRPr kumimoji="1" lang="ja-JP" altLang="en-US"/>
        </a:p>
      </dgm:t>
    </dgm:pt>
    <dgm:pt modelId="{3C181902-1BC4-4B55-B6E7-E4F249B01CB3}">
      <dgm:prSet phldrT="[テキスト]"/>
      <dgm:spPr/>
      <dgm:t>
        <a:bodyPr/>
        <a:lstStyle/>
        <a:p>
          <a:r>
            <a:rPr kumimoji="1" lang="en-US" altLang="ja-JP" dirty="0" smtClean="0"/>
            <a:t>12,000</a:t>
          </a:r>
          <a:endParaRPr kumimoji="1" lang="ja-JP" altLang="en-US" dirty="0"/>
        </a:p>
      </dgm:t>
    </dgm:pt>
    <dgm:pt modelId="{B0A7DD3F-04BC-4955-8268-22EC6D1E9CE0}" type="parTrans" cxnId="{0F254F82-B5C5-4285-A447-A3F50B9FFBC0}">
      <dgm:prSet/>
      <dgm:spPr/>
      <dgm:t>
        <a:bodyPr/>
        <a:lstStyle/>
        <a:p>
          <a:endParaRPr kumimoji="1" lang="ja-JP" altLang="en-US"/>
        </a:p>
      </dgm:t>
    </dgm:pt>
    <dgm:pt modelId="{99F9F9F0-2B4A-412B-B2A1-BF5D64FAAD82}" type="sibTrans" cxnId="{0F254F82-B5C5-4285-A447-A3F50B9FFBC0}">
      <dgm:prSet/>
      <dgm:spPr/>
      <dgm:t>
        <a:bodyPr/>
        <a:lstStyle/>
        <a:p>
          <a:endParaRPr kumimoji="1" lang="ja-JP" altLang="en-US"/>
        </a:p>
      </dgm:t>
    </dgm:pt>
    <dgm:pt modelId="{48F4EFC9-3266-459F-B614-AD210A8BDE6F}">
      <dgm:prSet phldrT="[テキスト]"/>
      <dgm:spPr>
        <a:solidFill>
          <a:schemeClr val="accent1">
            <a:tint val="40000"/>
            <a:hueOff val="0"/>
            <a:satOff val="0"/>
            <a:lumOff val="0"/>
            <a:alpha val="13000"/>
          </a:schemeClr>
        </a:solidFill>
      </dgm:spPr>
      <dgm:t>
        <a:bodyPr/>
        <a:lstStyle/>
        <a:p>
          <a:r>
            <a:rPr kumimoji="1" lang="en-US" altLang="ja-JP" dirty="0" smtClean="0"/>
            <a:t>Sold or scrapped at the period of disposal</a:t>
          </a:r>
          <a:endParaRPr kumimoji="1" lang="ja-JP" altLang="en-US" dirty="0"/>
        </a:p>
      </dgm:t>
    </dgm:pt>
    <dgm:pt modelId="{9B6E537B-9777-44F1-BFA8-2EE91A8A6795}" type="parTrans" cxnId="{133E8964-E82F-4E86-83FB-D9B18757932E}">
      <dgm:prSet/>
      <dgm:spPr/>
      <dgm:t>
        <a:bodyPr/>
        <a:lstStyle/>
        <a:p>
          <a:endParaRPr kumimoji="1" lang="ja-JP" altLang="en-US"/>
        </a:p>
      </dgm:t>
    </dgm:pt>
    <dgm:pt modelId="{0663A7F2-FDF1-48C4-9597-4B97E16FCB65}" type="sibTrans" cxnId="{133E8964-E82F-4E86-83FB-D9B18757932E}">
      <dgm:prSet/>
      <dgm:spPr/>
      <dgm:t>
        <a:bodyPr/>
        <a:lstStyle/>
        <a:p>
          <a:endParaRPr kumimoji="1" lang="ja-JP" altLang="en-US"/>
        </a:p>
      </dgm:t>
    </dgm:pt>
    <dgm:pt modelId="{E270FF16-0F98-4713-8F3F-06CE2BD42E7C}">
      <dgm:prSet phldrT="[テキスト]"/>
      <dgm:spPr>
        <a:solidFill>
          <a:schemeClr val="dk1">
            <a:hueOff val="0"/>
            <a:satOff val="0"/>
            <a:lumOff val="0"/>
            <a:alpha val="13000"/>
          </a:schemeClr>
        </a:solidFill>
      </dgm:spPr>
      <dgm:t>
        <a:bodyPr/>
        <a:lstStyle/>
        <a:p>
          <a:r>
            <a:rPr kumimoji="1" lang="en-US" altLang="ja-JP" dirty="0" smtClean="0"/>
            <a:t>Data with sales price  at the period of disposal</a:t>
          </a:r>
          <a:endParaRPr kumimoji="1" lang="ja-JP" altLang="en-US" dirty="0"/>
        </a:p>
      </dgm:t>
    </dgm:pt>
    <dgm:pt modelId="{A2C79C0D-C3B3-4550-9FA8-6CFBDBD51114}" type="parTrans" cxnId="{18A5C103-5DD4-4844-A3D1-462FC49B0E16}">
      <dgm:prSet/>
      <dgm:spPr/>
      <dgm:t>
        <a:bodyPr/>
        <a:lstStyle/>
        <a:p>
          <a:endParaRPr kumimoji="1" lang="ja-JP" altLang="en-US"/>
        </a:p>
      </dgm:t>
    </dgm:pt>
    <dgm:pt modelId="{64832319-01E1-4A96-8A7B-EC833ED3CB7A}" type="sibTrans" cxnId="{18A5C103-5DD4-4844-A3D1-462FC49B0E16}">
      <dgm:prSet/>
      <dgm:spPr/>
      <dgm:t>
        <a:bodyPr/>
        <a:lstStyle/>
        <a:p>
          <a:endParaRPr kumimoji="1" lang="ja-JP" altLang="en-US"/>
        </a:p>
      </dgm:t>
    </dgm:pt>
    <dgm:pt modelId="{6B93FE4C-58F3-4CB7-942E-C8FDDAC72790}">
      <dgm:prSet phldrT="[テキスト]"/>
      <dgm:spPr/>
      <dgm:t>
        <a:bodyPr/>
        <a:lstStyle/>
        <a:p>
          <a:r>
            <a:rPr kumimoji="1" lang="en-US" altLang="ja-JP" dirty="0" smtClean="0"/>
            <a:t>sold</a:t>
          </a:r>
        </a:p>
        <a:p>
          <a:r>
            <a:rPr kumimoji="1" lang="en-US" altLang="ja-JP" dirty="0" smtClean="0"/>
            <a:t>2,000</a:t>
          </a:r>
          <a:endParaRPr kumimoji="1" lang="ja-JP" altLang="en-US" dirty="0"/>
        </a:p>
      </dgm:t>
    </dgm:pt>
    <dgm:pt modelId="{95447802-92A9-4B04-AAA1-818F7D0ADEE1}" type="parTrans" cxnId="{1582BE4D-8D05-436C-AE52-B0623047555F}">
      <dgm:prSet/>
      <dgm:spPr/>
      <dgm:t>
        <a:bodyPr/>
        <a:lstStyle/>
        <a:p>
          <a:endParaRPr kumimoji="1" lang="ja-JP" altLang="en-US"/>
        </a:p>
      </dgm:t>
    </dgm:pt>
    <dgm:pt modelId="{64C2B8FD-97D1-43D5-B834-76140CFDFC45}" type="sibTrans" cxnId="{1582BE4D-8D05-436C-AE52-B0623047555F}">
      <dgm:prSet/>
      <dgm:spPr/>
      <dgm:t>
        <a:bodyPr/>
        <a:lstStyle/>
        <a:p>
          <a:endParaRPr kumimoji="1" lang="ja-JP" altLang="en-US"/>
        </a:p>
      </dgm:t>
    </dgm:pt>
    <dgm:pt modelId="{036ECE2C-F542-4C0D-8090-8C8E8A0D3F68}">
      <dgm:prSet phldrT="[テキスト]"/>
      <dgm:spPr/>
      <dgm:t>
        <a:bodyPr/>
        <a:lstStyle/>
        <a:p>
          <a:r>
            <a:rPr kumimoji="1" lang="en-US" altLang="ja-JP" dirty="0" smtClean="0"/>
            <a:t>scrapped</a:t>
          </a:r>
        </a:p>
        <a:p>
          <a:r>
            <a:rPr kumimoji="1" lang="en-US" altLang="ja-JP" dirty="0" smtClean="0"/>
            <a:t>5,000</a:t>
          </a:r>
          <a:endParaRPr kumimoji="1" lang="ja-JP" altLang="en-US" dirty="0"/>
        </a:p>
      </dgm:t>
    </dgm:pt>
    <dgm:pt modelId="{283BC9F2-8322-48F7-BE60-14510124D19D}" type="parTrans" cxnId="{C1747E69-7124-4CD3-A6A9-C3CBCBC3427C}">
      <dgm:prSet/>
      <dgm:spPr/>
      <dgm:t>
        <a:bodyPr/>
        <a:lstStyle/>
        <a:p>
          <a:endParaRPr kumimoji="1" lang="ja-JP" altLang="en-US"/>
        </a:p>
      </dgm:t>
    </dgm:pt>
    <dgm:pt modelId="{11A43B37-23C4-46D1-B66A-B21D4E0A92B6}" type="sibTrans" cxnId="{C1747E69-7124-4CD3-A6A9-C3CBCBC3427C}">
      <dgm:prSet/>
      <dgm:spPr/>
      <dgm:t>
        <a:bodyPr/>
        <a:lstStyle/>
        <a:p>
          <a:endParaRPr kumimoji="1" lang="ja-JP" altLang="en-US"/>
        </a:p>
      </dgm:t>
    </dgm:pt>
    <dgm:pt modelId="{EDCC4FA0-D2AA-419A-A32F-E9B017AFF263}">
      <dgm:prSet phldrT="[テキスト]"/>
      <dgm:spPr/>
      <dgm:t>
        <a:bodyPr/>
        <a:lstStyle/>
        <a:p>
          <a:r>
            <a:rPr kumimoji="1" lang="en-US" altLang="ja-JP" dirty="0" smtClean="0"/>
            <a:t>700</a:t>
          </a:r>
          <a:endParaRPr kumimoji="1" lang="ja-JP" altLang="en-US" dirty="0"/>
        </a:p>
      </dgm:t>
    </dgm:pt>
    <dgm:pt modelId="{98B60437-5CEC-46F8-AD25-2A7F6D0DA62C}" type="parTrans" cxnId="{D3551B7A-CB23-4AA6-AA30-4B37DBC55A93}">
      <dgm:prSet/>
      <dgm:spPr/>
      <dgm:t>
        <a:bodyPr/>
        <a:lstStyle/>
        <a:p>
          <a:endParaRPr kumimoji="1" lang="ja-JP" altLang="en-US"/>
        </a:p>
      </dgm:t>
    </dgm:pt>
    <dgm:pt modelId="{8C4D180D-DCE8-45ED-A621-969954CED68B}" type="sibTrans" cxnId="{D3551B7A-CB23-4AA6-AA30-4B37DBC55A93}">
      <dgm:prSet/>
      <dgm:spPr/>
      <dgm:t>
        <a:bodyPr/>
        <a:lstStyle/>
        <a:p>
          <a:endParaRPr kumimoji="1" lang="ja-JP" altLang="en-US"/>
        </a:p>
      </dgm:t>
    </dgm:pt>
    <dgm:pt modelId="{C9641363-9FFC-443F-8724-0014737AFC70}">
      <dgm:prSet phldrT="[テキスト]"/>
      <dgm:spPr/>
      <dgm:t>
        <a:bodyPr/>
        <a:lstStyle/>
        <a:p>
          <a:r>
            <a:rPr kumimoji="1" lang="en-US" altLang="ja-JP" dirty="0" smtClean="0"/>
            <a:t>1,500</a:t>
          </a:r>
          <a:endParaRPr kumimoji="1" lang="ja-JP" altLang="en-US" dirty="0"/>
        </a:p>
      </dgm:t>
    </dgm:pt>
    <dgm:pt modelId="{19BE1B68-D6EE-4499-834D-AB491DABB576}" type="parTrans" cxnId="{B262F439-8839-44AE-89E6-2FBE612C7EA7}">
      <dgm:prSet/>
      <dgm:spPr/>
      <dgm:t>
        <a:bodyPr/>
        <a:lstStyle/>
        <a:p>
          <a:endParaRPr kumimoji="1" lang="ja-JP" altLang="en-US"/>
        </a:p>
      </dgm:t>
    </dgm:pt>
    <dgm:pt modelId="{2BE59F52-80D2-42B2-80C7-6BB31F1008D8}" type="sibTrans" cxnId="{B262F439-8839-44AE-89E6-2FBE612C7EA7}">
      <dgm:prSet/>
      <dgm:spPr/>
      <dgm:t>
        <a:bodyPr/>
        <a:lstStyle/>
        <a:p>
          <a:endParaRPr kumimoji="1" lang="ja-JP" altLang="en-US"/>
        </a:p>
      </dgm:t>
    </dgm:pt>
    <dgm:pt modelId="{C70AB2DE-CD16-46F5-B28D-183B8A5B2DF4}">
      <dgm:prSet phldrT="[テキスト]"/>
      <dgm:spPr/>
      <dgm:t>
        <a:bodyPr/>
        <a:lstStyle/>
        <a:p>
          <a:r>
            <a:rPr kumimoji="1" lang="en-US" altLang="ja-JP" dirty="0" smtClean="0"/>
            <a:t>sold</a:t>
          </a:r>
        </a:p>
        <a:p>
          <a:r>
            <a:rPr kumimoji="1" lang="en-US" altLang="ja-JP" dirty="0" smtClean="0"/>
            <a:t>1,000</a:t>
          </a:r>
          <a:endParaRPr kumimoji="1" lang="ja-JP" altLang="en-US" dirty="0"/>
        </a:p>
      </dgm:t>
    </dgm:pt>
    <dgm:pt modelId="{0D0F833D-4CF5-43EA-B67C-67E901D14AB8}" type="parTrans" cxnId="{E67ABB29-7AFE-4356-82EE-E2F77A01F7CC}">
      <dgm:prSet/>
      <dgm:spPr/>
      <dgm:t>
        <a:bodyPr/>
        <a:lstStyle/>
        <a:p>
          <a:endParaRPr kumimoji="1" lang="ja-JP" altLang="en-US"/>
        </a:p>
      </dgm:t>
    </dgm:pt>
    <dgm:pt modelId="{541E5176-D91D-4245-9933-AFC880F1C8B1}" type="sibTrans" cxnId="{E67ABB29-7AFE-4356-82EE-E2F77A01F7CC}">
      <dgm:prSet/>
      <dgm:spPr/>
      <dgm:t>
        <a:bodyPr/>
        <a:lstStyle/>
        <a:p>
          <a:endParaRPr kumimoji="1" lang="ja-JP" altLang="en-US"/>
        </a:p>
      </dgm:t>
    </dgm:pt>
    <dgm:pt modelId="{D556028F-B924-45E7-9D7D-0AF4AD44C2A4}">
      <dgm:prSet phldrT="[テキスト]"/>
      <dgm:spPr/>
      <dgm:t>
        <a:bodyPr/>
        <a:lstStyle/>
        <a:p>
          <a:r>
            <a:rPr kumimoji="1" lang="en-US" altLang="ja-JP" dirty="0" smtClean="0"/>
            <a:t>scrapped</a:t>
          </a:r>
        </a:p>
        <a:p>
          <a:r>
            <a:rPr kumimoji="1" lang="en-US" altLang="ja-JP" dirty="0" smtClean="0"/>
            <a:t>10,000</a:t>
          </a:r>
          <a:endParaRPr kumimoji="1" lang="ja-JP" altLang="en-US" dirty="0"/>
        </a:p>
      </dgm:t>
    </dgm:pt>
    <dgm:pt modelId="{4053D427-C5B8-461B-A022-BC895486C7CB}" type="parTrans" cxnId="{1294DAAC-6300-4908-B7CF-85B91339B05F}">
      <dgm:prSet/>
      <dgm:spPr/>
      <dgm:t>
        <a:bodyPr/>
        <a:lstStyle/>
        <a:p>
          <a:endParaRPr kumimoji="1" lang="ja-JP" altLang="en-US"/>
        </a:p>
      </dgm:t>
    </dgm:pt>
    <dgm:pt modelId="{B3BF274F-99AD-4590-9327-95340BD67A8F}" type="sibTrans" cxnId="{1294DAAC-6300-4908-B7CF-85B91339B05F}">
      <dgm:prSet/>
      <dgm:spPr/>
      <dgm:t>
        <a:bodyPr/>
        <a:lstStyle/>
        <a:p>
          <a:endParaRPr kumimoji="1" lang="ja-JP" altLang="en-US"/>
        </a:p>
      </dgm:t>
    </dgm:pt>
    <dgm:pt modelId="{7D7ED2CB-116C-42B0-9A40-AC6A8F4E9A84}">
      <dgm:prSet phldrT="[テキスト]"/>
      <dgm:spPr/>
      <dgm:t>
        <a:bodyPr/>
        <a:lstStyle/>
        <a:p>
          <a:r>
            <a:rPr kumimoji="1" lang="en-US" altLang="ja-JP" dirty="0" smtClean="0"/>
            <a:t>500</a:t>
          </a:r>
        </a:p>
      </dgm:t>
    </dgm:pt>
    <dgm:pt modelId="{527894E1-D2A3-4EE0-8B61-29C41D346480}" type="parTrans" cxnId="{0F987657-E78A-4F14-AE3D-EC0D06652FCE}">
      <dgm:prSet/>
      <dgm:spPr/>
      <dgm:t>
        <a:bodyPr/>
        <a:lstStyle/>
        <a:p>
          <a:endParaRPr kumimoji="1" lang="ja-JP" altLang="en-US"/>
        </a:p>
      </dgm:t>
    </dgm:pt>
    <dgm:pt modelId="{6809A4C2-FBB6-43C3-A4B9-B1A55163C3F9}" type="sibTrans" cxnId="{0F987657-E78A-4F14-AE3D-EC0D06652FCE}">
      <dgm:prSet/>
      <dgm:spPr/>
      <dgm:t>
        <a:bodyPr/>
        <a:lstStyle/>
        <a:p>
          <a:endParaRPr kumimoji="1" lang="ja-JP" altLang="en-US"/>
        </a:p>
      </dgm:t>
    </dgm:pt>
    <dgm:pt modelId="{B1B8313A-55D7-47FC-987E-D56EF5EEDEE4}">
      <dgm:prSet phldrT="[テキスト]"/>
      <dgm:spPr/>
      <dgm:t>
        <a:bodyPr/>
        <a:lstStyle/>
        <a:p>
          <a:r>
            <a:rPr kumimoji="1" lang="en-US" altLang="ja-JP" dirty="0" smtClean="0"/>
            <a:t>1,000</a:t>
          </a:r>
          <a:endParaRPr kumimoji="1" lang="ja-JP" altLang="en-US" dirty="0"/>
        </a:p>
      </dgm:t>
    </dgm:pt>
    <dgm:pt modelId="{79FFE15B-C5EB-41AE-B042-A5026911F9F9}" type="parTrans" cxnId="{3900BD53-2D30-45A3-AE97-94CEEEA7F781}">
      <dgm:prSet/>
      <dgm:spPr/>
      <dgm:t>
        <a:bodyPr/>
        <a:lstStyle/>
        <a:p>
          <a:endParaRPr kumimoji="1" lang="ja-JP" altLang="en-US"/>
        </a:p>
      </dgm:t>
    </dgm:pt>
    <dgm:pt modelId="{E5B9A21C-960A-4C3B-BDAA-93D17E68DE80}" type="sibTrans" cxnId="{3900BD53-2D30-45A3-AE97-94CEEEA7F781}">
      <dgm:prSet/>
      <dgm:spPr/>
      <dgm:t>
        <a:bodyPr/>
        <a:lstStyle/>
        <a:p>
          <a:endParaRPr kumimoji="1" lang="ja-JP" altLang="en-US"/>
        </a:p>
      </dgm:t>
    </dgm:pt>
    <dgm:pt modelId="{6F1A5422-38E6-4112-8E26-F35C573958EC}" type="pres">
      <dgm:prSet presAssocID="{8FB5AC78-8432-4292-B349-FF3FC37F0356}" presName="mainComposite" presStyleCnt="0">
        <dgm:presLayoutVars>
          <dgm:chPref val="1"/>
          <dgm:dir/>
          <dgm:animOne val="branch"/>
          <dgm:animLvl val="lvl"/>
          <dgm:resizeHandles val="exact"/>
        </dgm:presLayoutVars>
      </dgm:prSet>
      <dgm:spPr/>
      <dgm:t>
        <a:bodyPr/>
        <a:lstStyle/>
        <a:p>
          <a:endParaRPr kumimoji="1" lang="ja-JP" altLang="en-US"/>
        </a:p>
      </dgm:t>
    </dgm:pt>
    <dgm:pt modelId="{62EB5B60-67FB-4490-93C3-93BD28FE2D0F}" type="pres">
      <dgm:prSet presAssocID="{8FB5AC78-8432-4292-B349-FF3FC37F0356}" presName="hierFlow" presStyleCnt="0"/>
      <dgm:spPr/>
    </dgm:pt>
    <dgm:pt modelId="{6A8B0F9D-1BD6-4DBE-B24C-582EA2A182A9}" type="pres">
      <dgm:prSet presAssocID="{8FB5AC78-8432-4292-B349-FF3FC37F0356}" presName="firstBuf" presStyleCnt="0"/>
      <dgm:spPr/>
    </dgm:pt>
    <dgm:pt modelId="{15F9645B-6389-46CA-9E56-C60316FE2152}" type="pres">
      <dgm:prSet presAssocID="{8FB5AC78-8432-4292-B349-FF3FC37F0356}" presName="hierChild1" presStyleCnt="0">
        <dgm:presLayoutVars>
          <dgm:chPref val="1"/>
          <dgm:animOne val="branch"/>
          <dgm:animLvl val="lvl"/>
        </dgm:presLayoutVars>
      </dgm:prSet>
      <dgm:spPr/>
    </dgm:pt>
    <dgm:pt modelId="{E5C5EE0C-2569-4996-920E-27EF70209CF8}" type="pres">
      <dgm:prSet presAssocID="{CDD2FCA4-DC10-4830-9975-21CF165B3BDA}" presName="Name17" presStyleCnt="0"/>
      <dgm:spPr/>
    </dgm:pt>
    <dgm:pt modelId="{17DA541A-20B0-4E2F-98A4-33970D8FD8EA}" type="pres">
      <dgm:prSet presAssocID="{CDD2FCA4-DC10-4830-9975-21CF165B3BDA}" presName="level1Shape" presStyleLbl="node0" presStyleIdx="0" presStyleCnt="1">
        <dgm:presLayoutVars>
          <dgm:chPref val="3"/>
        </dgm:presLayoutVars>
      </dgm:prSet>
      <dgm:spPr/>
      <dgm:t>
        <a:bodyPr/>
        <a:lstStyle/>
        <a:p>
          <a:endParaRPr kumimoji="1" lang="ja-JP" altLang="en-US"/>
        </a:p>
      </dgm:t>
    </dgm:pt>
    <dgm:pt modelId="{B6C27766-6554-428E-86F0-78C31D07178E}" type="pres">
      <dgm:prSet presAssocID="{CDD2FCA4-DC10-4830-9975-21CF165B3BDA}" presName="hierChild2" presStyleCnt="0"/>
      <dgm:spPr/>
    </dgm:pt>
    <dgm:pt modelId="{C71E1A0C-9CC0-491D-923D-8E07C806B926}" type="pres">
      <dgm:prSet presAssocID="{355F61D9-A0A7-48B0-8E42-76D4D654134A}" presName="Name25" presStyleLbl="parChTrans1D2" presStyleIdx="0" presStyleCnt="3"/>
      <dgm:spPr/>
      <dgm:t>
        <a:bodyPr/>
        <a:lstStyle/>
        <a:p>
          <a:endParaRPr kumimoji="1" lang="ja-JP" altLang="en-US"/>
        </a:p>
      </dgm:t>
    </dgm:pt>
    <dgm:pt modelId="{A54BE4E3-69A8-44EF-B697-16E1A60C995B}" type="pres">
      <dgm:prSet presAssocID="{355F61D9-A0A7-48B0-8E42-76D4D654134A}" presName="connTx" presStyleLbl="parChTrans1D2" presStyleIdx="0" presStyleCnt="3"/>
      <dgm:spPr/>
      <dgm:t>
        <a:bodyPr/>
        <a:lstStyle/>
        <a:p>
          <a:endParaRPr kumimoji="1" lang="ja-JP" altLang="en-US"/>
        </a:p>
      </dgm:t>
    </dgm:pt>
    <dgm:pt modelId="{666DAD85-D49A-49AD-BBFE-AA3CBBCD4F6B}" type="pres">
      <dgm:prSet presAssocID="{8295FB8B-44FB-44EE-8482-385FDF9C718D}" presName="Name30" presStyleCnt="0"/>
      <dgm:spPr/>
    </dgm:pt>
    <dgm:pt modelId="{5E5B5622-DED7-47EA-AAC5-5623F87B7D0A}" type="pres">
      <dgm:prSet presAssocID="{8295FB8B-44FB-44EE-8482-385FDF9C718D}" presName="level2Shape" presStyleLbl="node2" presStyleIdx="0" presStyleCnt="3"/>
      <dgm:spPr/>
      <dgm:t>
        <a:bodyPr/>
        <a:lstStyle/>
        <a:p>
          <a:endParaRPr kumimoji="1" lang="ja-JP" altLang="en-US"/>
        </a:p>
      </dgm:t>
    </dgm:pt>
    <dgm:pt modelId="{7122EC61-9EE5-4610-8959-AFB0BAFF8A75}" type="pres">
      <dgm:prSet presAssocID="{8295FB8B-44FB-44EE-8482-385FDF9C718D}" presName="hierChild3" presStyleCnt="0"/>
      <dgm:spPr/>
    </dgm:pt>
    <dgm:pt modelId="{8C56E9EB-F252-4B67-9C16-BF3E68B8605A}" type="pres">
      <dgm:prSet presAssocID="{3C3D0078-B3FD-48C9-80AC-411461DE49B7}" presName="Name25" presStyleLbl="parChTrans1D3" presStyleIdx="0" presStyleCnt="6"/>
      <dgm:spPr/>
      <dgm:t>
        <a:bodyPr/>
        <a:lstStyle/>
        <a:p>
          <a:endParaRPr kumimoji="1" lang="ja-JP" altLang="en-US"/>
        </a:p>
      </dgm:t>
    </dgm:pt>
    <dgm:pt modelId="{42909EBF-6E20-4988-8566-4A3976438F18}" type="pres">
      <dgm:prSet presAssocID="{3C3D0078-B3FD-48C9-80AC-411461DE49B7}" presName="connTx" presStyleLbl="parChTrans1D3" presStyleIdx="0" presStyleCnt="6"/>
      <dgm:spPr/>
      <dgm:t>
        <a:bodyPr/>
        <a:lstStyle/>
        <a:p>
          <a:endParaRPr kumimoji="1" lang="ja-JP" altLang="en-US"/>
        </a:p>
      </dgm:t>
    </dgm:pt>
    <dgm:pt modelId="{6C93B314-A68F-413A-8274-77FCA546289E}" type="pres">
      <dgm:prSet presAssocID="{6404EE24-32C8-4FD8-B550-A19E99FBE35D}" presName="Name30" presStyleCnt="0"/>
      <dgm:spPr/>
    </dgm:pt>
    <dgm:pt modelId="{1509B93A-66A0-463C-9A0C-4E1D0300FBD1}" type="pres">
      <dgm:prSet presAssocID="{6404EE24-32C8-4FD8-B550-A19E99FBE35D}" presName="level2Shape" presStyleLbl="node3" presStyleIdx="0" presStyleCnt="6"/>
      <dgm:spPr/>
      <dgm:t>
        <a:bodyPr/>
        <a:lstStyle/>
        <a:p>
          <a:endParaRPr kumimoji="1" lang="ja-JP" altLang="en-US"/>
        </a:p>
      </dgm:t>
    </dgm:pt>
    <dgm:pt modelId="{29DD3FBB-E7CF-4F3E-B4E5-8D846FA699CC}" type="pres">
      <dgm:prSet presAssocID="{6404EE24-32C8-4FD8-B550-A19E99FBE35D}" presName="hierChild3" presStyleCnt="0"/>
      <dgm:spPr/>
    </dgm:pt>
    <dgm:pt modelId="{4A8A1688-B8E0-4E14-B914-C083CEA0B20A}" type="pres">
      <dgm:prSet presAssocID="{B594FBC8-00F5-452E-957F-0C22A41FC333}" presName="Name25" presStyleLbl="parChTrans1D4" presStyleIdx="0" presStyleCnt="6"/>
      <dgm:spPr/>
      <dgm:t>
        <a:bodyPr/>
        <a:lstStyle/>
        <a:p>
          <a:endParaRPr kumimoji="1" lang="ja-JP" altLang="en-US"/>
        </a:p>
      </dgm:t>
    </dgm:pt>
    <dgm:pt modelId="{926EA0EA-3AD4-4DE7-8C7B-422B75698233}" type="pres">
      <dgm:prSet presAssocID="{B594FBC8-00F5-452E-957F-0C22A41FC333}" presName="connTx" presStyleLbl="parChTrans1D4" presStyleIdx="0" presStyleCnt="6"/>
      <dgm:spPr/>
      <dgm:t>
        <a:bodyPr/>
        <a:lstStyle/>
        <a:p>
          <a:endParaRPr kumimoji="1" lang="ja-JP" altLang="en-US"/>
        </a:p>
      </dgm:t>
    </dgm:pt>
    <dgm:pt modelId="{4B812359-5CFD-4E76-86F3-5C2C3E813447}" type="pres">
      <dgm:prSet presAssocID="{8DB839DB-221B-4736-AEB3-D525C6346921}" presName="Name30" presStyleCnt="0"/>
      <dgm:spPr/>
    </dgm:pt>
    <dgm:pt modelId="{29CA5ECA-387F-495B-8C83-C68F12F054D7}" type="pres">
      <dgm:prSet presAssocID="{8DB839DB-221B-4736-AEB3-D525C6346921}" presName="level2Shape" presStyleLbl="node4" presStyleIdx="0" presStyleCnt="6"/>
      <dgm:spPr/>
      <dgm:t>
        <a:bodyPr/>
        <a:lstStyle/>
        <a:p>
          <a:endParaRPr kumimoji="1" lang="ja-JP" altLang="en-US"/>
        </a:p>
      </dgm:t>
    </dgm:pt>
    <dgm:pt modelId="{2BB5B9EE-58D8-4716-BA4D-594F736DA71E}" type="pres">
      <dgm:prSet presAssocID="{8DB839DB-221B-4736-AEB3-D525C6346921}" presName="hierChild3" presStyleCnt="0"/>
      <dgm:spPr/>
    </dgm:pt>
    <dgm:pt modelId="{A00A0C09-28EE-47D2-8CB3-1B97DA4040C2}" type="pres">
      <dgm:prSet presAssocID="{6AB32669-F99E-4984-B027-32B609B8D9F8}" presName="Name25" presStyleLbl="parChTrans1D3" presStyleIdx="1" presStyleCnt="6"/>
      <dgm:spPr/>
      <dgm:t>
        <a:bodyPr/>
        <a:lstStyle/>
        <a:p>
          <a:endParaRPr kumimoji="1" lang="ja-JP" altLang="en-US"/>
        </a:p>
      </dgm:t>
    </dgm:pt>
    <dgm:pt modelId="{7BACDAA5-1117-4324-8734-BBB475CB923F}" type="pres">
      <dgm:prSet presAssocID="{6AB32669-F99E-4984-B027-32B609B8D9F8}" presName="connTx" presStyleLbl="parChTrans1D3" presStyleIdx="1" presStyleCnt="6"/>
      <dgm:spPr/>
      <dgm:t>
        <a:bodyPr/>
        <a:lstStyle/>
        <a:p>
          <a:endParaRPr kumimoji="1" lang="ja-JP" altLang="en-US"/>
        </a:p>
      </dgm:t>
    </dgm:pt>
    <dgm:pt modelId="{93866325-5B35-469D-8427-7027BD2509AE}" type="pres">
      <dgm:prSet presAssocID="{E672845C-3DEF-440C-B6CF-3CCE65CF9961}" presName="Name30" presStyleCnt="0"/>
      <dgm:spPr/>
    </dgm:pt>
    <dgm:pt modelId="{9102F175-8948-4FD1-807C-289A3A951BF4}" type="pres">
      <dgm:prSet presAssocID="{E672845C-3DEF-440C-B6CF-3CCE65CF9961}" presName="level2Shape" presStyleLbl="node3" presStyleIdx="1" presStyleCnt="6"/>
      <dgm:spPr/>
      <dgm:t>
        <a:bodyPr/>
        <a:lstStyle/>
        <a:p>
          <a:endParaRPr kumimoji="1" lang="ja-JP" altLang="en-US"/>
        </a:p>
      </dgm:t>
    </dgm:pt>
    <dgm:pt modelId="{F0602AAC-8B27-4579-A4F8-C86DD18FD9F9}" type="pres">
      <dgm:prSet presAssocID="{E672845C-3DEF-440C-B6CF-3CCE65CF9961}" presName="hierChild3" presStyleCnt="0"/>
      <dgm:spPr/>
    </dgm:pt>
    <dgm:pt modelId="{5230ED9B-392C-4CAD-964F-CEB4715EDB9D}" type="pres">
      <dgm:prSet presAssocID="{B0A7DD3F-04BC-4955-8268-22EC6D1E9CE0}" presName="Name25" presStyleLbl="parChTrans1D4" presStyleIdx="1" presStyleCnt="6"/>
      <dgm:spPr/>
      <dgm:t>
        <a:bodyPr/>
        <a:lstStyle/>
        <a:p>
          <a:endParaRPr kumimoji="1" lang="ja-JP" altLang="en-US"/>
        </a:p>
      </dgm:t>
    </dgm:pt>
    <dgm:pt modelId="{70BE4AE0-C033-4EE9-9B48-37D4085C5256}" type="pres">
      <dgm:prSet presAssocID="{B0A7DD3F-04BC-4955-8268-22EC6D1E9CE0}" presName="connTx" presStyleLbl="parChTrans1D4" presStyleIdx="1" presStyleCnt="6"/>
      <dgm:spPr/>
      <dgm:t>
        <a:bodyPr/>
        <a:lstStyle/>
        <a:p>
          <a:endParaRPr kumimoji="1" lang="ja-JP" altLang="en-US"/>
        </a:p>
      </dgm:t>
    </dgm:pt>
    <dgm:pt modelId="{FFFEC381-7CF1-414E-ADAE-5FFAA6496634}" type="pres">
      <dgm:prSet presAssocID="{3C181902-1BC4-4B55-B6E7-E4F249B01CB3}" presName="Name30" presStyleCnt="0"/>
      <dgm:spPr/>
    </dgm:pt>
    <dgm:pt modelId="{568ED7A3-3256-49D5-8A93-580649C9F355}" type="pres">
      <dgm:prSet presAssocID="{3C181902-1BC4-4B55-B6E7-E4F249B01CB3}" presName="level2Shape" presStyleLbl="node4" presStyleIdx="1" presStyleCnt="6"/>
      <dgm:spPr/>
      <dgm:t>
        <a:bodyPr/>
        <a:lstStyle/>
        <a:p>
          <a:endParaRPr kumimoji="1" lang="ja-JP" altLang="en-US"/>
        </a:p>
      </dgm:t>
    </dgm:pt>
    <dgm:pt modelId="{6BEDA691-420E-44A8-8EA8-C4B9C19E6D2C}" type="pres">
      <dgm:prSet presAssocID="{3C181902-1BC4-4B55-B6E7-E4F249B01CB3}" presName="hierChild3" presStyleCnt="0"/>
      <dgm:spPr/>
    </dgm:pt>
    <dgm:pt modelId="{3D7A1DF2-74D0-4130-BEB7-FC5C9EF6EDED}" type="pres">
      <dgm:prSet presAssocID="{20503EC7-1915-4E39-832F-AA90ACD6E565}" presName="Name25" presStyleLbl="parChTrans1D2" presStyleIdx="1" presStyleCnt="3"/>
      <dgm:spPr/>
      <dgm:t>
        <a:bodyPr/>
        <a:lstStyle/>
        <a:p>
          <a:endParaRPr kumimoji="1" lang="ja-JP" altLang="en-US"/>
        </a:p>
      </dgm:t>
    </dgm:pt>
    <dgm:pt modelId="{9110CA71-CB38-474F-BCF4-C477393C4935}" type="pres">
      <dgm:prSet presAssocID="{20503EC7-1915-4E39-832F-AA90ACD6E565}" presName="connTx" presStyleLbl="parChTrans1D2" presStyleIdx="1" presStyleCnt="3"/>
      <dgm:spPr/>
      <dgm:t>
        <a:bodyPr/>
        <a:lstStyle/>
        <a:p>
          <a:endParaRPr kumimoji="1" lang="ja-JP" altLang="en-US"/>
        </a:p>
      </dgm:t>
    </dgm:pt>
    <dgm:pt modelId="{E00FE5D7-8AEF-40A1-B1ED-1A8C1DF29F9C}" type="pres">
      <dgm:prSet presAssocID="{7E647794-67AF-4E87-9B18-6717BCF337CF}" presName="Name30" presStyleCnt="0"/>
      <dgm:spPr/>
    </dgm:pt>
    <dgm:pt modelId="{75918B7F-38D1-4C34-8084-D359C7868BAF}" type="pres">
      <dgm:prSet presAssocID="{7E647794-67AF-4E87-9B18-6717BCF337CF}" presName="level2Shape" presStyleLbl="node2" presStyleIdx="1" presStyleCnt="3"/>
      <dgm:spPr/>
      <dgm:t>
        <a:bodyPr/>
        <a:lstStyle/>
        <a:p>
          <a:endParaRPr kumimoji="1" lang="ja-JP" altLang="en-US"/>
        </a:p>
      </dgm:t>
    </dgm:pt>
    <dgm:pt modelId="{D5D5C9E4-5B5B-4E83-9FDF-A2B9B36E430B}" type="pres">
      <dgm:prSet presAssocID="{7E647794-67AF-4E87-9B18-6717BCF337CF}" presName="hierChild3" presStyleCnt="0"/>
      <dgm:spPr/>
    </dgm:pt>
    <dgm:pt modelId="{11E6F71D-CF4D-44EE-9C29-D6D25EE2C094}" type="pres">
      <dgm:prSet presAssocID="{95447802-92A9-4B04-AAA1-818F7D0ADEE1}" presName="Name25" presStyleLbl="parChTrans1D3" presStyleIdx="2" presStyleCnt="6"/>
      <dgm:spPr/>
      <dgm:t>
        <a:bodyPr/>
        <a:lstStyle/>
        <a:p>
          <a:endParaRPr kumimoji="1" lang="ja-JP" altLang="en-US"/>
        </a:p>
      </dgm:t>
    </dgm:pt>
    <dgm:pt modelId="{AE342EF9-1982-4372-9FE8-AD5CFBA2A84B}" type="pres">
      <dgm:prSet presAssocID="{95447802-92A9-4B04-AAA1-818F7D0ADEE1}" presName="connTx" presStyleLbl="parChTrans1D3" presStyleIdx="2" presStyleCnt="6"/>
      <dgm:spPr/>
      <dgm:t>
        <a:bodyPr/>
        <a:lstStyle/>
        <a:p>
          <a:endParaRPr kumimoji="1" lang="ja-JP" altLang="en-US"/>
        </a:p>
      </dgm:t>
    </dgm:pt>
    <dgm:pt modelId="{B39F2725-75E4-4521-91A1-32A468E2B836}" type="pres">
      <dgm:prSet presAssocID="{6B93FE4C-58F3-4CB7-942E-C8FDDAC72790}" presName="Name30" presStyleCnt="0"/>
      <dgm:spPr/>
    </dgm:pt>
    <dgm:pt modelId="{10613489-CF1A-4F64-A0DF-DC4DBE3C816F}" type="pres">
      <dgm:prSet presAssocID="{6B93FE4C-58F3-4CB7-942E-C8FDDAC72790}" presName="level2Shape" presStyleLbl="node3" presStyleIdx="2" presStyleCnt="6"/>
      <dgm:spPr/>
      <dgm:t>
        <a:bodyPr/>
        <a:lstStyle/>
        <a:p>
          <a:endParaRPr kumimoji="1" lang="ja-JP" altLang="en-US"/>
        </a:p>
      </dgm:t>
    </dgm:pt>
    <dgm:pt modelId="{181DA8A4-E660-4EA9-96EC-22FE2B76EA9E}" type="pres">
      <dgm:prSet presAssocID="{6B93FE4C-58F3-4CB7-942E-C8FDDAC72790}" presName="hierChild3" presStyleCnt="0"/>
      <dgm:spPr/>
    </dgm:pt>
    <dgm:pt modelId="{74CABF94-31D3-467A-A314-5403A228C2E7}" type="pres">
      <dgm:prSet presAssocID="{19BE1B68-D6EE-4499-834D-AB491DABB576}" presName="Name25" presStyleLbl="parChTrans1D4" presStyleIdx="2" presStyleCnt="6"/>
      <dgm:spPr/>
      <dgm:t>
        <a:bodyPr/>
        <a:lstStyle/>
        <a:p>
          <a:endParaRPr kumimoji="1" lang="ja-JP" altLang="en-US"/>
        </a:p>
      </dgm:t>
    </dgm:pt>
    <dgm:pt modelId="{9D6E4C6C-F5D2-44A7-989B-C932739B4E80}" type="pres">
      <dgm:prSet presAssocID="{19BE1B68-D6EE-4499-834D-AB491DABB576}" presName="connTx" presStyleLbl="parChTrans1D4" presStyleIdx="2" presStyleCnt="6"/>
      <dgm:spPr/>
      <dgm:t>
        <a:bodyPr/>
        <a:lstStyle/>
        <a:p>
          <a:endParaRPr kumimoji="1" lang="ja-JP" altLang="en-US"/>
        </a:p>
      </dgm:t>
    </dgm:pt>
    <dgm:pt modelId="{F15C8347-A033-46BC-989D-C7A8E12D7578}" type="pres">
      <dgm:prSet presAssocID="{C9641363-9FFC-443F-8724-0014737AFC70}" presName="Name30" presStyleCnt="0"/>
      <dgm:spPr/>
    </dgm:pt>
    <dgm:pt modelId="{901A8321-E169-4999-A74D-716972636E62}" type="pres">
      <dgm:prSet presAssocID="{C9641363-9FFC-443F-8724-0014737AFC70}" presName="level2Shape" presStyleLbl="node4" presStyleIdx="2" presStyleCnt="6"/>
      <dgm:spPr/>
      <dgm:t>
        <a:bodyPr/>
        <a:lstStyle/>
        <a:p>
          <a:endParaRPr kumimoji="1" lang="ja-JP" altLang="en-US"/>
        </a:p>
      </dgm:t>
    </dgm:pt>
    <dgm:pt modelId="{4DCEF56B-3F7F-468A-83D6-58EA53EE5AE0}" type="pres">
      <dgm:prSet presAssocID="{C9641363-9FFC-443F-8724-0014737AFC70}" presName="hierChild3" presStyleCnt="0"/>
      <dgm:spPr/>
    </dgm:pt>
    <dgm:pt modelId="{8A67FD8B-AD61-46DD-94DD-C760A13A2535}" type="pres">
      <dgm:prSet presAssocID="{283BC9F2-8322-48F7-BE60-14510124D19D}" presName="Name25" presStyleLbl="parChTrans1D3" presStyleIdx="3" presStyleCnt="6"/>
      <dgm:spPr/>
      <dgm:t>
        <a:bodyPr/>
        <a:lstStyle/>
        <a:p>
          <a:endParaRPr kumimoji="1" lang="ja-JP" altLang="en-US"/>
        </a:p>
      </dgm:t>
    </dgm:pt>
    <dgm:pt modelId="{F90EF676-2B5F-40C6-901B-5B0E1CA40AE9}" type="pres">
      <dgm:prSet presAssocID="{283BC9F2-8322-48F7-BE60-14510124D19D}" presName="connTx" presStyleLbl="parChTrans1D3" presStyleIdx="3" presStyleCnt="6"/>
      <dgm:spPr/>
      <dgm:t>
        <a:bodyPr/>
        <a:lstStyle/>
        <a:p>
          <a:endParaRPr kumimoji="1" lang="ja-JP" altLang="en-US"/>
        </a:p>
      </dgm:t>
    </dgm:pt>
    <dgm:pt modelId="{1BD19B44-9318-408A-B864-C0068E75CB07}" type="pres">
      <dgm:prSet presAssocID="{036ECE2C-F542-4C0D-8090-8C8E8A0D3F68}" presName="Name30" presStyleCnt="0"/>
      <dgm:spPr/>
    </dgm:pt>
    <dgm:pt modelId="{35B8D9FC-F326-425A-9F41-527587DE9796}" type="pres">
      <dgm:prSet presAssocID="{036ECE2C-F542-4C0D-8090-8C8E8A0D3F68}" presName="level2Shape" presStyleLbl="node3" presStyleIdx="3" presStyleCnt="6"/>
      <dgm:spPr/>
      <dgm:t>
        <a:bodyPr/>
        <a:lstStyle/>
        <a:p>
          <a:endParaRPr kumimoji="1" lang="ja-JP" altLang="en-US"/>
        </a:p>
      </dgm:t>
    </dgm:pt>
    <dgm:pt modelId="{EAA7498A-95C8-409D-AE0B-B8608DA1FF64}" type="pres">
      <dgm:prSet presAssocID="{036ECE2C-F542-4C0D-8090-8C8E8A0D3F68}" presName="hierChild3" presStyleCnt="0"/>
      <dgm:spPr/>
    </dgm:pt>
    <dgm:pt modelId="{6DE4E5F7-4193-417D-A27A-30A9780D6CBD}" type="pres">
      <dgm:prSet presAssocID="{98B60437-5CEC-46F8-AD25-2A7F6D0DA62C}" presName="Name25" presStyleLbl="parChTrans1D4" presStyleIdx="3" presStyleCnt="6"/>
      <dgm:spPr/>
      <dgm:t>
        <a:bodyPr/>
        <a:lstStyle/>
        <a:p>
          <a:endParaRPr kumimoji="1" lang="ja-JP" altLang="en-US"/>
        </a:p>
      </dgm:t>
    </dgm:pt>
    <dgm:pt modelId="{1EDC928E-2866-443A-BF0C-97404A070878}" type="pres">
      <dgm:prSet presAssocID="{98B60437-5CEC-46F8-AD25-2A7F6D0DA62C}" presName="connTx" presStyleLbl="parChTrans1D4" presStyleIdx="3" presStyleCnt="6"/>
      <dgm:spPr/>
      <dgm:t>
        <a:bodyPr/>
        <a:lstStyle/>
        <a:p>
          <a:endParaRPr kumimoji="1" lang="ja-JP" altLang="en-US"/>
        </a:p>
      </dgm:t>
    </dgm:pt>
    <dgm:pt modelId="{4382BE2A-DCB2-4B94-88E6-9572DA10ECE1}" type="pres">
      <dgm:prSet presAssocID="{EDCC4FA0-D2AA-419A-A32F-E9B017AFF263}" presName="Name30" presStyleCnt="0"/>
      <dgm:spPr/>
    </dgm:pt>
    <dgm:pt modelId="{31D42A30-75BD-452C-91AF-1D6CAC0BC542}" type="pres">
      <dgm:prSet presAssocID="{EDCC4FA0-D2AA-419A-A32F-E9B017AFF263}" presName="level2Shape" presStyleLbl="node4" presStyleIdx="3" presStyleCnt="6"/>
      <dgm:spPr/>
      <dgm:t>
        <a:bodyPr/>
        <a:lstStyle/>
        <a:p>
          <a:endParaRPr kumimoji="1" lang="ja-JP" altLang="en-US"/>
        </a:p>
      </dgm:t>
    </dgm:pt>
    <dgm:pt modelId="{16341521-F303-48A1-902A-0318B5831C52}" type="pres">
      <dgm:prSet presAssocID="{EDCC4FA0-D2AA-419A-A32F-E9B017AFF263}" presName="hierChild3" presStyleCnt="0"/>
      <dgm:spPr/>
    </dgm:pt>
    <dgm:pt modelId="{5B9EB351-8AB7-447C-9FFF-9B9903416F11}" type="pres">
      <dgm:prSet presAssocID="{D0C4D297-64A6-4312-9238-632E4F8B4862}" presName="Name25" presStyleLbl="parChTrans1D2" presStyleIdx="2" presStyleCnt="3"/>
      <dgm:spPr/>
      <dgm:t>
        <a:bodyPr/>
        <a:lstStyle/>
        <a:p>
          <a:endParaRPr kumimoji="1" lang="ja-JP" altLang="en-US"/>
        </a:p>
      </dgm:t>
    </dgm:pt>
    <dgm:pt modelId="{D79B56BE-210D-48C2-8929-B79DF9B48641}" type="pres">
      <dgm:prSet presAssocID="{D0C4D297-64A6-4312-9238-632E4F8B4862}" presName="connTx" presStyleLbl="parChTrans1D2" presStyleIdx="2" presStyleCnt="3"/>
      <dgm:spPr/>
      <dgm:t>
        <a:bodyPr/>
        <a:lstStyle/>
        <a:p>
          <a:endParaRPr kumimoji="1" lang="ja-JP" altLang="en-US"/>
        </a:p>
      </dgm:t>
    </dgm:pt>
    <dgm:pt modelId="{06920A49-65A1-4DAE-8141-199577923B64}" type="pres">
      <dgm:prSet presAssocID="{74EC815A-3A5A-4F7A-9023-C8A60556C195}" presName="Name30" presStyleCnt="0"/>
      <dgm:spPr/>
    </dgm:pt>
    <dgm:pt modelId="{6E35CB00-69C8-4647-9EA6-1C7C928632FC}" type="pres">
      <dgm:prSet presAssocID="{74EC815A-3A5A-4F7A-9023-C8A60556C195}" presName="level2Shape" presStyleLbl="node2" presStyleIdx="2" presStyleCnt="3"/>
      <dgm:spPr/>
      <dgm:t>
        <a:bodyPr/>
        <a:lstStyle/>
        <a:p>
          <a:endParaRPr kumimoji="1" lang="ja-JP" altLang="en-US"/>
        </a:p>
      </dgm:t>
    </dgm:pt>
    <dgm:pt modelId="{77F51A23-77D9-4722-BD0A-D5D521E32E7E}" type="pres">
      <dgm:prSet presAssocID="{74EC815A-3A5A-4F7A-9023-C8A60556C195}" presName="hierChild3" presStyleCnt="0"/>
      <dgm:spPr/>
    </dgm:pt>
    <dgm:pt modelId="{E35EC114-04D2-4990-AC70-BDB18430946C}" type="pres">
      <dgm:prSet presAssocID="{0D0F833D-4CF5-43EA-B67C-67E901D14AB8}" presName="Name25" presStyleLbl="parChTrans1D3" presStyleIdx="4" presStyleCnt="6"/>
      <dgm:spPr/>
      <dgm:t>
        <a:bodyPr/>
        <a:lstStyle/>
        <a:p>
          <a:endParaRPr kumimoji="1" lang="ja-JP" altLang="en-US"/>
        </a:p>
      </dgm:t>
    </dgm:pt>
    <dgm:pt modelId="{4AD09AB9-2EF8-46C8-9FE8-5145972EE263}" type="pres">
      <dgm:prSet presAssocID="{0D0F833D-4CF5-43EA-B67C-67E901D14AB8}" presName="connTx" presStyleLbl="parChTrans1D3" presStyleIdx="4" presStyleCnt="6"/>
      <dgm:spPr/>
      <dgm:t>
        <a:bodyPr/>
        <a:lstStyle/>
        <a:p>
          <a:endParaRPr kumimoji="1" lang="ja-JP" altLang="en-US"/>
        </a:p>
      </dgm:t>
    </dgm:pt>
    <dgm:pt modelId="{402B9978-15FF-4C53-AC2B-8EF11A86BFD7}" type="pres">
      <dgm:prSet presAssocID="{C70AB2DE-CD16-46F5-B28D-183B8A5B2DF4}" presName="Name30" presStyleCnt="0"/>
      <dgm:spPr/>
    </dgm:pt>
    <dgm:pt modelId="{F5C516A0-FC54-41DC-B435-B0E43E6C6548}" type="pres">
      <dgm:prSet presAssocID="{C70AB2DE-CD16-46F5-B28D-183B8A5B2DF4}" presName="level2Shape" presStyleLbl="node3" presStyleIdx="4" presStyleCnt="6"/>
      <dgm:spPr/>
      <dgm:t>
        <a:bodyPr/>
        <a:lstStyle/>
        <a:p>
          <a:endParaRPr kumimoji="1" lang="ja-JP" altLang="en-US"/>
        </a:p>
      </dgm:t>
    </dgm:pt>
    <dgm:pt modelId="{79D183D7-9F64-4788-B78F-05A84E7E17AA}" type="pres">
      <dgm:prSet presAssocID="{C70AB2DE-CD16-46F5-B28D-183B8A5B2DF4}" presName="hierChild3" presStyleCnt="0"/>
      <dgm:spPr/>
    </dgm:pt>
    <dgm:pt modelId="{F168E5AB-1CBF-44B2-B92B-13ED880E286A}" type="pres">
      <dgm:prSet presAssocID="{527894E1-D2A3-4EE0-8B61-29C41D346480}" presName="Name25" presStyleLbl="parChTrans1D4" presStyleIdx="4" presStyleCnt="6"/>
      <dgm:spPr/>
      <dgm:t>
        <a:bodyPr/>
        <a:lstStyle/>
        <a:p>
          <a:endParaRPr kumimoji="1" lang="ja-JP" altLang="en-US"/>
        </a:p>
      </dgm:t>
    </dgm:pt>
    <dgm:pt modelId="{3A56DC3A-A08A-4BC9-A867-7A8D18D1DE33}" type="pres">
      <dgm:prSet presAssocID="{527894E1-D2A3-4EE0-8B61-29C41D346480}" presName="connTx" presStyleLbl="parChTrans1D4" presStyleIdx="4" presStyleCnt="6"/>
      <dgm:spPr/>
      <dgm:t>
        <a:bodyPr/>
        <a:lstStyle/>
        <a:p>
          <a:endParaRPr kumimoji="1" lang="ja-JP" altLang="en-US"/>
        </a:p>
      </dgm:t>
    </dgm:pt>
    <dgm:pt modelId="{7FC4F225-5B9D-4E60-A021-A2FCD48C4163}" type="pres">
      <dgm:prSet presAssocID="{7D7ED2CB-116C-42B0-9A40-AC6A8F4E9A84}" presName="Name30" presStyleCnt="0"/>
      <dgm:spPr/>
    </dgm:pt>
    <dgm:pt modelId="{1D0DCB54-F7C7-463C-82AA-AC36386ECF1F}" type="pres">
      <dgm:prSet presAssocID="{7D7ED2CB-116C-42B0-9A40-AC6A8F4E9A84}" presName="level2Shape" presStyleLbl="node4" presStyleIdx="4" presStyleCnt="6"/>
      <dgm:spPr/>
      <dgm:t>
        <a:bodyPr/>
        <a:lstStyle/>
        <a:p>
          <a:endParaRPr kumimoji="1" lang="ja-JP" altLang="en-US"/>
        </a:p>
      </dgm:t>
    </dgm:pt>
    <dgm:pt modelId="{69346F23-D337-430D-A811-9F5C46178C18}" type="pres">
      <dgm:prSet presAssocID="{7D7ED2CB-116C-42B0-9A40-AC6A8F4E9A84}" presName="hierChild3" presStyleCnt="0"/>
      <dgm:spPr/>
    </dgm:pt>
    <dgm:pt modelId="{83E87730-62DD-4B32-A23E-659C09E2EF4D}" type="pres">
      <dgm:prSet presAssocID="{4053D427-C5B8-461B-A022-BC895486C7CB}" presName="Name25" presStyleLbl="parChTrans1D3" presStyleIdx="5" presStyleCnt="6"/>
      <dgm:spPr/>
      <dgm:t>
        <a:bodyPr/>
        <a:lstStyle/>
        <a:p>
          <a:endParaRPr kumimoji="1" lang="ja-JP" altLang="en-US"/>
        </a:p>
      </dgm:t>
    </dgm:pt>
    <dgm:pt modelId="{2E25F98B-7514-49B6-B3B1-623C2067BE09}" type="pres">
      <dgm:prSet presAssocID="{4053D427-C5B8-461B-A022-BC895486C7CB}" presName="connTx" presStyleLbl="parChTrans1D3" presStyleIdx="5" presStyleCnt="6"/>
      <dgm:spPr/>
      <dgm:t>
        <a:bodyPr/>
        <a:lstStyle/>
        <a:p>
          <a:endParaRPr kumimoji="1" lang="ja-JP" altLang="en-US"/>
        </a:p>
      </dgm:t>
    </dgm:pt>
    <dgm:pt modelId="{FFD6E44E-8D5D-4306-8C4D-91D81EF4C17B}" type="pres">
      <dgm:prSet presAssocID="{D556028F-B924-45E7-9D7D-0AF4AD44C2A4}" presName="Name30" presStyleCnt="0"/>
      <dgm:spPr/>
    </dgm:pt>
    <dgm:pt modelId="{43185941-9921-495F-83D6-EB3FEAF40433}" type="pres">
      <dgm:prSet presAssocID="{D556028F-B924-45E7-9D7D-0AF4AD44C2A4}" presName="level2Shape" presStyleLbl="node3" presStyleIdx="5" presStyleCnt="6"/>
      <dgm:spPr/>
      <dgm:t>
        <a:bodyPr/>
        <a:lstStyle/>
        <a:p>
          <a:endParaRPr kumimoji="1" lang="ja-JP" altLang="en-US"/>
        </a:p>
      </dgm:t>
    </dgm:pt>
    <dgm:pt modelId="{E0762B9E-7E50-42C4-98CF-EA14D1688C33}" type="pres">
      <dgm:prSet presAssocID="{D556028F-B924-45E7-9D7D-0AF4AD44C2A4}" presName="hierChild3" presStyleCnt="0"/>
      <dgm:spPr/>
    </dgm:pt>
    <dgm:pt modelId="{DA78F0D9-5CC3-4057-A0FF-B6100E4A8A67}" type="pres">
      <dgm:prSet presAssocID="{79FFE15B-C5EB-41AE-B042-A5026911F9F9}" presName="Name25" presStyleLbl="parChTrans1D4" presStyleIdx="5" presStyleCnt="6"/>
      <dgm:spPr/>
      <dgm:t>
        <a:bodyPr/>
        <a:lstStyle/>
        <a:p>
          <a:endParaRPr kumimoji="1" lang="ja-JP" altLang="en-US"/>
        </a:p>
      </dgm:t>
    </dgm:pt>
    <dgm:pt modelId="{CB6C3517-27C2-4C20-8500-ACBA8BBA598D}" type="pres">
      <dgm:prSet presAssocID="{79FFE15B-C5EB-41AE-B042-A5026911F9F9}" presName="connTx" presStyleLbl="parChTrans1D4" presStyleIdx="5" presStyleCnt="6"/>
      <dgm:spPr/>
      <dgm:t>
        <a:bodyPr/>
        <a:lstStyle/>
        <a:p>
          <a:endParaRPr kumimoji="1" lang="ja-JP" altLang="en-US"/>
        </a:p>
      </dgm:t>
    </dgm:pt>
    <dgm:pt modelId="{23CCEFA2-0407-4FAB-9D6C-01E61B856883}" type="pres">
      <dgm:prSet presAssocID="{B1B8313A-55D7-47FC-987E-D56EF5EEDEE4}" presName="Name30" presStyleCnt="0"/>
      <dgm:spPr/>
    </dgm:pt>
    <dgm:pt modelId="{9AB8E984-C335-4F5F-94D7-105B8F80C922}" type="pres">
      <dgm:prSet presAssocID="{B1B8313A-55D7-47FC-987E-D56EF5EEDEE4}" presName="level2Shape" presStyleLbl="node4" presStyleIdx="5" presStyleCnt="6"/>
      <dgm:spPr/>
      <dgm:t>
        <a:bodyPr/>
        <a:lstStyle/>
        <a:p>
          <a:endParaRPr kumimoji="1" lang="ja-JP" altLang="en-US"/>
        </a:p>
      </dgm:t>
    </dgm:pt>
    <dgm:pt modelId="{390D132A-AFF1-404E-B907-4706C0E6059A}" type="pres">
      <dgm:prSet presAssocID="{B1B8313A-55D7-47FC-987E-D56EF5EEDEE4}" presName="hierChild3" presStyleCnt="0"/>
      <dgm:spPr/>
    </dgm:pt>
    <dgm:pt modelId="{48E4317C-970A-4987-86F2-6B69103867BD}" type="pres">
      <dgm:prSet presAssocID="{8FB5AC78-8432-4292-B349-FF3FC37F0356}" presName="bgShapesFlow" presStyleCnt="0"/>
      <dgm:spPr/>
    </dgm:pt>
    <dgm:pt modelId="{D39CA4EE-10F8-4539-9480-2070EA89E69B}" type="pres">
      <dgm:prSet presAssocID="{EF1910B3-AF13-4FD3-BD55-49781EE7E075}" presName="rectComp" presStyleCnt="0"/>
      <dgm:spPr/>
    </dgm:pt>
    <dgm:pt modelId="{1C4ED890-3B30-4857-98AA-DCB62A1C0ACF}" type="pres">
      <dgm:prSet presAssocID="{EF1910B3-AF13-4FD3-BD55-49781EE7E075}" presName="bgRect" presStyleLbl="bgShp" presStyleIdx="0" presStyleCnt="4"/>
      <dgm:spPr/>
      <dgm:t>
        <a:bodyPr/>
        <a:lstStyle/>
        <a:p>
          <a:endParaRPr kumimoji="1" lang="ja-JP" altLang="en-US"/>
        </a:p>
      </dgm:t>
    </dgm:pt>
    <dgm:pt modelId="{E516D950-76C4-4AB6-89EC-15044690BD7C}" type="pres">
      <dgm:prSet presAssocID="{EF1910B3-AF13-4FD3-BD55-49781EE7E075}" presName="bgRectTx" presStyleLbl="bgShp" presStyleIdx="0" presStyleCnt="4">
        <dgm:presLayoutVars>
          <dgm:bulletEnabled val="1"/>
        </dgm:presLayoutVars>
      </dgm:prSet>
      <dgm:spPr/>
      <dgm:t>
        <a:bodyPr/>
        <a:lstStyle/>
        <a:p>
          <a:endParaRPr kumimoji="1" lang="ja-JP" altLang="en-US"/>
        </a:p>
      </dgm:t>
    </dgm:pt>
    <dgm:pt modelId="{17DF7CAF-C699-4CA4-A163-53F8B039D627}" type="pres">
      <dgm:prSet presAssocID="{EF1910B3-AF13-4FD3-BD55-49781EE7E075}" presName="spComp" presStyleCnt="0"/>
      <dgm:spPr/>
    </dgm:pt>
    <dgm:pt modelId="{DC0C7CB4-251C-4E65-9C4E-970ED7FDD6DD}" type="pres">
      <dgm:prSet presAssocID="{EF1910B3-AF13-4FD3-BD55-49781EE7E075}" presName="hSp" presStyleCnt="0"/>
      <dgm:spPr/>
    </dgm:pt>
    <dgm:pt modelId="{5A053369-1307-43A1-9D27-79FB0E04BE19}" type="pres">
      <dgm:prSet presAssocID="{DCD02568-16D2-4759-A554-07FCC9849FB7}" presName="rectComp" presStyleCnt="0"/>
      <dgm:spPr/>
    </dgm:pt>
    <dgm:pt modelId="{A7D8D461-D890-4C84-949E-C32994282231}" type="pres">
      <dgm:prSet presAssocID="{DCD02568-16D2-4759-A554-07FCC9849FB7}" presName="bgRect" presStyleLbl="bgShp" presStyleIdx="1" presStyleCnt="4"/>
      <dgm:spPr/>
      <dgm:t>
        <a:bodyPr/>
        <a:lstStyle/>
        <a:p>
          <a:endParaRPr kumimoji="1" lang="ja-JP" altLang="en-US"/>
        </a:p>
      </dgm:t>
    </dgm:pt>
    <dgm:pt modelId="{E24421F7-380C-4383-906F-5251C56DE5A0}" type="pres">
      <dgm:prSet presAssocID="{DCD02568-16D2-4759-A554-07FCC9849FB7}" presName="bgRectTx" presStyleLbl="bgShp" presStyleIdx="1" presStyleCnt="4">
        <dgm:presLayoutVars>
          <dgm:bulletEnabled val="1"/>
        </dgm:presLayoutVars>
      </dgm:prSet>
      <dgm:spPr/>
      <dgm:t>
        <a:bodyPr/>
        <a:lstStyle/>
        <a:p>
          <a:endParaRPr kumimoji="1" lang="ja-JP" altLang="en-US"/>
        </a:p>
      </dgm:t>
    </dgm:pt>
    <dgm:pt modelId="{8084D6E7-B6AE-4651-A935-1747705B95B6}" type="pres">
      <dgm:prSet presAssocID="{DCD02568-16D2-4759-A554-07FCC9849FB7}" presName="spComp" presStyleCnt="0"/>
      <dgm:spPr/>
    </dgm:pt>
    <dgm:pt modelId="{58C37631-BA46-47CE-BE48-59E941882C9B}" type="pres">
      <dgm:prSet presAssocID="{DCD02568-16D2-4759-A554-07FCC9849FB7}" presName="hSp" presStyleCnt="0"/>
      <dgm:spPr/>
    </dgm:pt>
    <dgm:pt modelId="{4F33AF12-6E48-4F41-8125-29AEF2A82920}" type="pres">
      <dgm:prSet presAssocID="{48F4EFC9-3266-459F-B614-AD210A8BDE6F}" presName="rectComp" presStyleCnt="0"/>
      <dgm:spPr/>
    </dgm:pt>
    <dgm:pt modelId="{5133E310-90DD-4AB1-9149-CE538F53235D}" type="pres">
      <dgm:prSet presAssocID="{48F4EFC9-3266-459F-B614-AD210A8BDE6F}" presName="bgRect" presStyleLbl="bgShp" presStyleIdx="2" presStyleCnt="4"/>
      <dgm:spPr/>
      <dgm:t>
        <a:bodyPr/>
        <a:lstStyle/>
        <a:p>
          <a:endParaRPr kumimoji="1" lang="ja-JP" altLang="en-US"/>
        </a:p>
      </dgm:t>
    </dgm:pt>
    <dgm:pt modelId="{E45520A3-0B3E-435B-A221-0AD873172EB6}" type="pres">
      <dgm:prSet presAssocID="{48F4EFC9-3266-459F-B614-AD210A8BDE6F}" presName="bgRectTx" presStyleLbl="bgShp" presStyleIdx="2" presStyleCnt="4">
        <dgm:presLayoutVars>
          <dgm:bulletEnabled val="1"/>
        </dgm:presLayoutVars>
      </dgm:prSet>
      <dgm:spPr/>
      <dgm:t>
        <a:bodyPr/>
        <a:lstStyle/>
        <a:p>
          <a:endParaRPr kumimoji="1" lang="ja-JP" altLang="en-US"/>
        </a:p>
      </dgm:t>
    </dgm:pt>
    <dgm:pt modelId="{5F31C3C3-38C7-4DED-A2A1-23643321931E}" type="pres">
      <dgm:prSet presAssocID="{48F4EFC9-3266-459F-B614-AD210A8BDE6F}" presName="spComp" presStyleCnt="0"/>
      <dgm:spPr/>
    </dgm:pt>
    <dgm:pt modelId="{1B3EA6C2-99B6-4B1E-97BE-EE469C1480CD}" type="pres">
      <dgm:prSet presAssocID="{48F4EFC9-3266-459F-B614-AD210A8BDE6F}" presName="hSp" presStyleCnt="0"/>
      <dgm:spPr/>
    </dgm:pt>
    <dgm:pt modelId="{053DCB5B-6356-4193-BCBA-399D73AB1E83}" type="pres">
      <dgm:prSet presAssocID="{E270FF16-0F98-4713-8F3F-06CE2BD42E7C}" presName="rectComp" presStyleCnt="0"/>
      <dgm:spPr/>
    </dgm:pt>
    <dgm:pt modelId="{262C0795-FEE5-49E8-AEE0-7DE9A9FEFCC1}" type="pres">
      <dgm:prSet presAssocID="{E270FF16-0F98-4713-8F3F-06CE2BD42E7C}" presName="bgRect" presStyleLbl="bgShp" presStyleIdx="3" presStyleCnt="4"/>
      <dgm:spPr/>
      <dgm:t>
        <a:bodyPr/>
        <a:lstStyle/>
        <a:p>
          <a:endParaRPr kumimoji="1" lang="ja-JP" altLang="en-US"/>
        </a:p>
      </dgm:t>
    </dgm:pt>
    <dgm:pt modelId="{AE13A202-E057-487A-9A51-845A1CAE98E9}" type="pres">
      <dgm:prSet presAssocID="{E270FF16-0F98-4713-8F3F-06CE2BD42E7C}" presName="bgRectTx" presStyleLbl="bgShp" presStyleIdx="3" presStyleCnt="4">
        <dgm:presLayoutVars>
          <dgm:bulletEnabled val="1"/>
        </dgm:presLayoutVars>
      </dgm:prSet>
      <dgm:spPr/>
      <dgm:t>
        <a:bodyPr/>
        <a:lstStyle/>
        <a:p>
          <a:endParaRPr kumimoji="1" lang="ja-JP" altLang="en-US"/>
        </a:p>
      </dgm:t>
    </dgm:pt>
  </dgm:ptLst>
  <dgm:cxnLst>
    <dgm:cxn modelId="{5476B4C0-B28F-43A8-9858-760CBD500346}" srcId="{CDD2FCA4-DC10-4830-9975-21CF165B3BDA}" destId="{7E647794-67AF-4E87-9B18-6717BCF337CF}" srcOrd="1" destOrd="0" parTransId="{20503EC7-1915-4E39-832F-AA90ACD6E565}" sibTransId="{96B1E426-C2A1-4E6C-A82A-C0A9E65E6415}"/>
    <dgm:cxn modelId="{2B878152-4045-4486-8EA1-1C60743EEA0B}" type="presOf" srcId="{19BE1B68-D6EE-4499-834D-AB491DABB576}" destId="{74CABF94-31D3-467A-A314-5403A228C2E7}" srcOrd="0" destOrd="0" presId="urn:microsoft.com/office/officeart/2005/8/layout/hierarchy5"/>
    <dgm:cxn modelId="{8BFDACDE-F4DD-4AC9-8C1D-796682120A60}" type="presOf" srcId="{DCD02568-16D2-4759-A554-07FCC9849FB7}" destId="{A7D8D461-D890-4C84-949E-C32994282231}" srcOrd="0" destOrd="0" presId="urn:microsoft.com/office/officeart/2005/8/layout/hierarchy5"/>
    <dgm:cxn modelId="{B262F439-8839-44AE-89E6-2FBE612C7EA7}" srcId="{6B93FE4C-58F3-4CB7-942E-C8FDDAC72790}" destId="{C9641363-9FFC-443F-8724-0014737AFC70}" srcOrd="0" destOrd="0" parTransId="{19BE1B68-D6EE-4499-834D-AB491DABB576}" sibTransId="{2BE59F52-80D2-42B2-80C7-6BB31F1008D8}"/>
    <dgm:cxn modelId="{7715F63E-D591-4E30-B1DB-10EC74182D21}" type="presOf" srcId="{20503EC7-1915-4E39-832F-AA90ACD6E565}" destId="{3D7A1DF2-74D0-4130-BEB7-FC5C9EF6EDED}" srcOrd="0" destOrd="0" presId="urn:microsoft.com/office/officeart/2005/8/layout/hierarchy5"/>
    <dgm:cxn modelId="{144E9A2D-10C1-4AB3-8DBF-41AF3D163985}" type="presOf" srcId="{0D0F833D-4CF5-43EA-B67C-67E901D14AB8}" destId="{E35EC114-04D2-4990-AC70-BDB18430946C}" srcOrd="0" destOrd="0" presId="urn:microsoft.com/office/officeart/2005/8/layout/hierarchy5"/>
    <dgm:cxn modelId="{D3551B7A-CB23-4AA6-AA30-4B37DBC55A93}" srcId="{036ECE2C-F542-4C0D-8090-8C8E8A0D3F68}" destId="{EDCC4FA0-D2AA-419A-A32F-E9B017AFF263}" srcOrd="0" destOrd="0" parTransId="{98B60437-5CEC-46F8-AD25-2A7F6D0DA62C}" sibTransId="{8C4D180D-DCE8-45ED-A621-969954CED68B}"/>
    <dgm:cxn modelId="{F0BB912D-7CFA-46FF-A4C6-6187B1B0AA88}" type="presOf" srcId="{E270FF16-0F98-4713-8F3F-06CE2BD42E7C}" destId="{AE13A202-E057-487A-9A51-845A1CAE98E9}" srcOrd="1" destOrd="0" presId="urn:microsoft.com/office/officeart/2005/8/layout/hierarchy5"/>
    <dgm:cxn modelId="{DEAC2B83-3E72-4F02-8A6B-4F9D4D81880A}" type="presOf" srcId="{B594FBC8-00F5-452E-957F-0C22A41FC333}" destId="{926EA0EA-3AD4-4DE7-8C7B-422B75698233}" srcOrd="1" destOrd="0" presId="urn:microsoft.com/office/officeart/2005/8/layout/hierarchy5"/>
    <dgm:cxn modelId="{7F98D103-FDD9-4E91-BC00-65478DCDE69C}" type="presOf" srcId="{EF1910B3-AF13-4FD3-BD55-49781EE7E075}" destId="{E516D950-76C4-4AB6-89EC-15044690BD7C}" srcOrd="1" destOrd="0" presId="urn:microsoft.com/office/officeart/2005/8/layout/hierarchy5"/>
    <dgm:cxn modelId="{8F191920-EB99-4B6B-88B1-92A44DC38BB1}" type="presOf" srcId="{48F4EFC9-3266-459F-B614-AD210A8BDE6F}" destId="{E45520A3-0B3E-435B-A221-0AD873172EB6}" srcOrd="1" destOrd="0" presId="urn:microsoft.com/office/officeart/2005/8/layout/hierarchy5"/>
    <dgm:cxn modelId="{59A8F5C5-A11F-481C-849E-1483D897CCC5}" type="presOf" srcId="{B1B8313A-55D7-47FC-987E-D56EF5EEDEE4}" destId="{9AB8E984-C335-4F5F-94D7-105B8F80C922}" srcOrd="0" destOrd="0" presId="urn:microsoft.com/office/officeart/2005/8/layout/hierarchy5"/>
    <dgm:cxn modelId="{E1489BB9-6D8F-4DB1-9A0B-6DF777C06961}" srcId="{CDD2FCA4-DC10-4830-9975-21CF165B3BDA}" destId="{74EC815A-3A5A-4F7A-9023-C8A60556C195}" srcOrd="2" destOrd="0" parTransId="{D0C4D297-64A6-4312-9238-632E4F8B4862}" sibTransId="{71E8E6B3-E6CC-480E-8F8F-2915A2039B1A}"/>
    <dgm:cxn modelId="{BB369FC1-0C06-4C63-AB77-56F0BFBFDFCF}" type="presOf" srcId="{79FFE15B-C5EB-41AE-B042-A5026911F9F9}" destId="{DA78F0D9-5CC3-4057-A0FF-B6100E4A8A67}" srcOrd="0" destOrd="0" presId="urn:microsoft.com/office/officeart/2005/8/layout/hierarchy5"/>
    <dgm:cxn modelId="{C42D971F-E7D6-4DE1-B5CE-BD412DD8214B}" type="presOf" srcId="{527894E1-D2A3-4EE0-8B61-29C41D346480}" destId="{3A56DC3A-A08A-4BC9-A867-7A8D18D1DE33}" srcOrd="1" destOrd="0" presId="urn:microsoft.com/office/officeart/2005/8/layout/hierarchy5"/>
    <dgm:cxn modelId="{FA783FDD-2426-46C7-9EB6-FD2C10F38C4A}" type="presOf" srcId="{283BC9F2-8322-48F7-BE60-14510124D19D}" destId="{8A67FD8B-AD61-46DD-94DD-C760A13A2535}" srcOrd="0" destOrd="0" presId="urn:microsoft.com/office/officeart/2005/8/layout/hierarchy5"/>
    <dgm:cxn modelId="{E27263C3-4DDF-4002-99B5-F5E4F150A1F5}" type="presOf" srcId="{7D7ED2CB-116C-42B0-9A40-AC6A8F4E9A84}" destId="{1D0DCB54-F7C7-463C-82AA-AC36386ECF1F}" srcOrd="0" destOrd="0" presId="urn:microsoft.com/office/officeart/2005/8/layout/hierarchy5"/>
    <dgm:cxn modelId="{716FBD0E-BD25-4DD6-8182-2DEE4BB886CD}" type="presOf" srcId="{036ECE2C-F542-4C0D-8090-8C8E8A0D3F68}" destId="{35B8D9FC-F326-425A-9F41-527587DE9796}" srcOrd="0" destOrd="0" presId="urn:microsoft.com/office/officeart/2005/8/layout/hierarchy5"/>
    <dgm:cxn modelId="{49BCB4C5-640E-42C9-8E87-28FD00E1C01A}" type="presOf" srcId="{3C181902-1BC4-4B55-B6E7-E4F249B01CB3}" destId="{568ED7A3-3256-49D5-8A93-580649C9F355}" srcOrd="0" destOrd="0" presId="urn:microsoft.com/office/officeart/2005/8/layout/hierarchy5"/>
    <dgm:cxn modelId="{9A86DF52-6697-4ECB-A7BB-08A91F5544FE}" type="presOf" srcId="{6AB32669-F99E-4984-B027-32B609B8D9F8}" destId="{7BACDAA5-1117-4324-8734-BBB475CB923F}" srcOrd="1" destOrd="0" presId="urn:microsoft.com/office/officeart/2005/8/layout/hierarchy5"/>
    <dgm:cxn modelId="{2821FA4C-EB6B-48D6-8A02-815AA3BBFECD}" srcId="{CDD2FCA4-DC10-4830-9975-21CF165B3BDA}" destId="{8295FB8B-44FB-44EE-8482-385FDF9C718D}" srcOrd="0" destOrd="0" parTransId="{355F61D9-A0A7-48B0-8E42-76D4D654134A}" sibTransId="{B1AC8587-F043-40BD-BE16-536550ACC2B7}"/>
    <dgm:cxn modelId="{A5BF5D68-83D8-430D-81C7-AF01305C192F}" type="presOf" srcId="{98B60437-5CEC-46F8-AD25-2A7F6D0DA62C}" destId="{1EDC928E-2866-443A-BF0C-97404A070878}" srcOrd="1" destOrd="0" presId="urn:microsoft.com/office/officeart/2005/8/layout/hierarchy5"/>
    <dgm:cxn modelId="{519FFCC7-FBF6-47E0-9DB6-282A61315698}" type="presOf" srcId="{0D0F833D-4CF5-43EA-B67C-67E901D14AB8}" destId="{4AD09AB9-2EF8-46C8-9FE8-5145972EE263}" srcOrd="1" destOrd="0" presId="urn:microsoft.com/office/officeart/2005/8/layout/hierarchy5"/>
    <dgm:cxn modelId="{133E8964-E82F-4E86-83FB-D9B18757932E}" srcId="{8FB5AC78-8432-4292-B349-FF3FC37F0356}" destId="{48F4EFC9-3266-459F-B614-AD210A8BDE6F}" srcOrd="3" destOrd="0" parTransId="{9B6E537B-9777-44F1-BFA8-2EE91A8A6795}" sibTransId="{0663A7F2-FDF1-48C4-9597-4B97E16FCB65}"/>
    <dgm:cxn modelId="{294D2663-ED2C-4B51-99E8-16BA4642A332}" type="presOf" srcId="{7E647794-67AF-4E87-9B18-6717BCF337CF}" destId="{75918B7F-38D1-4C34-8084-D359C7868BAF}" srcOrd="0" destOrd="0" presId="urn:microsoft.com/office/officeart/2005/8/layout/hierarchy5"/>
    <dgm:cxn modelId="{8533A4BF-FE38-411B-9EEC-23881433AD84}" type="presOf" srcId="{6404EE24-32C8-4FD8-B550-A19E99FBE35D}" destId="{1509B93A-66A0-463C-9A0C-4E1D0300FBD1}" srcOrd="0" destOrd="0" presId="urn:microsoft.com/office/officeart/2005/8/layout/hierarchy5"/>
    <dgm:cxn modelId="{E05FB9A9-D08E-4C01-8FF8-31D542089457}" srcId="{8FB5AC78-8432-4292-B349-FF3FC37F0356}" destId="{DCD02568-16D2-4759-A554-07FCC9849FB7}" srcOrd="2" destOrd="0" parTransId="{A9E638D8-D93C-4AA9-AB27-EB5B66534410}" sibTransId="{3641942F-C3E5-4379-A430-43A202E7B8BD}"/>
    <dgm:cxn modelId="{C0A9697E-D5F6-428E-A7E4-30C0B58ABFB9}" type="presOf" srcId="{6B93FE4C-58F3-4CB7-942E-C8FDDAC72790}" destId="{10613489-CF1A-4F64-A0DF-DC4DBE3C816F}" srcOrd="0" destOrd="0" presId="urn:microsoft.com/office/officeart/2005/8/layout/hierarchy5"/>
    <dgm:cxn modelId="{1294DAAC-6300-4908-B7CF-85B91339B05F}" srcId="{74EC815A-3A5A-4F7A-9023-C8A60556C195}" destId="{D556028F-B924-45E7-9D7D-0AF4AD44C2A4}" srcOrd="1" destOrd="0" parTransId="{4053D427-C5B8-461B-A022-BC895486C7CB}" sibTransId="{B3BF274F-99AD-4590-9327-95340BD67A8F}"/>
    <dgm:cxn modelId="{365DE4F2-BE7B-4938-A4B7-E7A3A079EBAC}" type="presOf" srcId="{3C3D0078-B3FD-48C9-80AC-411461DE49B7}" destId="{8C56E9EB-F252-4B67-9C16-BF3E68B8605A}" srcOrd="0" destOrd="0" presId="urn:microsoft.com/office/officeart/2005/8/layout/hierarchy5"/>
    <dgm:cxn modelId="{BB955A22-E554-41D7-9562-D7F03E2DD7AB}" type="presOf" srcId="{EDCC4FA0-D2AA-419A-A32F-E9B017AFF263}" destId="{31D42A30-75BD-452C-91AF-1D6CAC0BC542}" srcOrd="0" destOrd="0" presId="urn:microsoft.com/office/officeart/2005/8/layout/hierarchy5"/>
    <dgm:cxn modelId="{3900BD53-2D30-45A3-AE97-94CEEEA7F781}" srcId="{D556028F-B924-45E7-9D7D-0AF4AD44C2A4}" destId="{B1B8313A-55D7-47FC-987E-D56EF5EEDEE4}" srcOrd="0" destOrd="0" parTransId="{79FFE15B-C5EB-41AE-B042-A5026911F9F9}" sibTransId="{E5B9A21C-960A-4C3B-BDAA-93D17E68DE80}"/>
    <dgm:cxn modelId="{6DD92C55-8517-4123-B5FD-7BC5FB278E1A}" type="presOf" srcId="{E270FF16-0F98-4713-8F3F-06CE2BD42E7C}" destId="{262C0795-FEE5-49E8-AEE0-7DE9A9FEFCC1}" srcOrd="0" destOrd="0" presId="urn:microsoft.com/office/officeart/2005/8/layout/hierarchy5"/>
    <dgm:cxn modelId="{0F987657-E78A-4F14-AE3D-EC0D06652FCE}" srcId="{C70AB2DE-CD16-46F5-B28D-183B8A5B2DF4}" destId="{7D7ED2CB-116C-42B0-9A40-AC6A8F4E9A84}" srcOrd="0" destOrd="0" parTransId="{527894E1-D2A3-4EE0-8B61-29C41D346480}" sibTransId="{6809A4C2-FBB6-43C3-A4B9-B1A55163C3F9}"/>
    <dgm:cxn modelId="{6A101B8F-B73B-4F35-A05A-DE03BD193991}" type="presOf" srcId="{355F61D9-A0A7-48B0-8E42-76D4D654134A}" destId="{C71E1A0C-9CC0-491D-923D-8E07C806B926}" srcOrd="0" destOrd="0" presId="urn:microsoft.com/office/officeart/2005/8/layout/hierarchy5"/>
    <dgm:cxn modelId="{58096A96-ABF2-40ED-9E91-B29B10003C61}" type="presOf" srcId="{8295FB8B-44FB-44EE-8482-385FDF9C718D}" destId="{5E5B5622-DED7-47EA-AAC5-5623F87B7D0A}" srcOrd="0" destOrd="0" presId="urn:microsoft.com/office/officeart/2005/8/layout/hierarchy5"/>
    <dgm:cxn modelId="{4876288B-1300-457C-877E-DC0A5CD0D8E7}" type="presOf" srcId="{E672845C-3DEF-440C-B6CF-3CCE65CF9961}" destId="{9102F175-8948-4FD1-807C-289A3A951BF4}" srcOrd="0" destOrd="0" presId="urn:microsoft.com/office/officeart/2005/8/layout/hierarchy5"/>
    <dgm:cxn modelId="{A3622C5C-97A6-431F-BFE9-2B5CC38E23C5}" type="presOf" srcId="{D556028F-B924-45E7-9D7D-0AF4AD44C2A4}" destId="{43185941-9921-495F-83D6-EB3FEAF40433}" srcOrd="0" destOrd="0" presId="urn:microsoft.com/office/officeart/2005/8/layout/hierarchy5"/>
    <dgm:cxn modelId="{E67ABB29-7AFE-4356-82EE-E2F77A01F7CC}" srcId="{74EC815A-3A5A-4F7A-9023-C8A60556C195}" destId="{C70AB2DE-CD16-46F5-B28D-183B8A5B2DF4}" srcOrd="0" destOrd="0" parTransId="{0D0F833D-4CF5-43EA-B67C-67E901D14AB8}" sibTransId="{541E5176-D91D-4245-9933-AFC880F1C8B1}"/>
    <dgm:cxn modelId="{990A64A6-430D-4680-80B3-ECFAF283B7E2}" type="presOf" srcId="{C9641363-9FFC-443F-8724-0014737AFC70}" destId="{901A8321-E169-4999-A74D-716972636E62}" srcOrd="0" destOrd="0" presId="urn:microsoft.com/office/officeart/2005/8/layout/hierarchy5"/>
    <dgm:cxn modelId="{9752FE93-87F6-4698-A6FE-54A7B463871D}" srcId="{6404EE24-32C8-4FD8-B550-A19E99FBE35D}" destId="{8DB839DB-221B-4736-AEB3-D525C6346921}" srcOrd="0" destOrd="0" parTransId="{B594FBC8-00F5-452E-957F-0C22A41FC333}" sibTransId="{009CEE02-DE99-41DB-A985-E56E62B2BD01}"/>
    <dgm:cxn modelId="{3C474E21-7DBB-4464-9B43-E9D106D6BF7A}" type="presOf" srcId="{98B60437-5CEC-46F8-AD25-2A7F6D0DA62C}" destId="{6DE4E5F7-4193-417D-A27A-30A9780D6CBD}" srcOrd="0" destOrd="0" presId="urn:microsoft.com/office/officeart/2005/8/layout/hierarchy5"/>
    <dgm:cxn modelId="{212853F5-3C84-4E19-B49F-C3995370189D}" type="presOf" srcId="{4053D427-C5B8-461B-A022-BC895486C7CB}" destId="{2E25F98B-7514-49B6-B3B1-623C2067BE09}" srcOrd="1" destOrd="0" presId="urn:microsoft.com/office/officeart/2005/8/layout/hierarchy5"/>
    <dgm:cxn modelId="{24A2012A-1D8A-4083-AFCC-DA2F74E03691}" srcId="{8295FB8B-44FB-44EE-8482-385FDF9C718D}" destId="{E672845C-3DEF-440C-B6CF-3CCE65CF9961}" srcOrd="1" destOrd="0" parTransId="{6AB32669-F99E-4984-B027-32B609B8D9F8}" sibTransId="{188FEC2C-F84B-41F9-B3E4-9484ED1AECF0}"/>
    <dgm:cxn modelId="{5361739A-5ACF-4E05-ADEB-387764AEF90B}" type="presOf" srcId="{6AB32669-F99E-4984-B027-32B609B8D9F8}" destId="{A00A0C09-28EE-47D2-8CB3-1B97DA4040C2}" srcOrd="0" destOrd="0" presId="urn:microsoft.com/office/officeart/2005/8/layout/hierarchy5"/>
    <dgm:cxn modelId="{6BE66A43-D528-4E9F-94B8-ADC2BCAA740E}" type="presOf" srcId="{B0A7DD3F-04BC-4955-8268-22EC6D1E9CE0}" destId="{5230ED9B-392C-4CAD-964F-CEB4715EDB9D}" srcOrd="0" destOrd="0" presId="urn:microsoft.com/office/officeart/2005/8/layout/hierarchy5"/>
    <dgm:cxn modelId="{1618BCCE-1FF7-463D-AE9E-C528AEE8CC16}" type="presOf" srcId="{EF1910B3-AF13-4FD3-BD55-49781EE7E075}" destId="{1C4ED890-3B30-4857-98AA-DCB62A1C0ACF}" srcOrd="0" destOrd="0" presId="urn:microsoft.com/office/officeart/2005/8/layout/hierarchy5"/>
    <dgm:cxn modelId="{4C6E7316-7663-4ABC-A728-532552052293}" type="presOf" srcId="{79FFE15B-C5EB-41AE-B042-A5026911F9F9}" destId="{CB6C3517-27C2-4C20-8500-ACBA8BBA598D}" srcOrd="1" destOrd="0" presId="urn:microsoft.com/office/officeart/2005/8/layout/hierarchy5"/>
    <dgm:cxn modelId="{AA68AAD3-8CF8-4012-8A74-C51BDF820FC3}" srcId="{8FB5AC78-8432-4292-B349-FF3FC37F0356}" destId="{EF1910B3-AF13-4FD3-BD55-49781EE7E075}" srcOrd="1" destOrd="0" parTransId="{81A32B3F-DADD-4DFE-81C4-C34E2F19C485}" sibTransId="{A1AB656E-A7F7-4FA5-9611-C9771B7AF6B7}"/>
    <dgm:cxn modelId="{FD16A4B9-06C3-47D9-B774-410843B4F9E7}" type="presOf" srcId="{8DB839DB-221B-4736-AEB3-D525C6346921}" destId="{29CA5ECA-387F-495B-8C83-C68F12F054D7}" srcOrd="0" destOrd="0" presId="urn:microsoft.com/office/officeart/2005/8/layout/hierarchy5"/>
    <dgm:cxn modelId="{09485097-8282-496A-B0C5-803398920843}" type="presOf" srcId="{B0A7DD3F-04BC-4955-8268-22EC6D1E9CE0}" destId="{70BE4AE0-C033-4EE9-9B48-37D4085C5256}" srcOrd="1" destOrd="0" presId="urn:microsoft.com/office/officeart/2005/8/layout/hierarchy5"/>
    <dgm:cxn modelId="{119EBD1E-C33D-4F93-BA04-33DC9396A5B1}" type="presOf" srcId="{B594FBC8-00F5-452E-957F-0C22A41FC333}" destId="{4A8A1688-B8E0-4E14-B914-C083CEA0B20A}" srcOrd="0" destOrd="0" presId="urn:microsoft.com/office/officeart/2005/8/layout/hierarchy5"/>
    <dgm:cxn modelId="{419F4B01-FE20-4036-A7D9-956E0EC4E210}" type="presOf" srcId="{DCD02568-16D2-4759-A554-07FCC9849FB7}" destId="{E24421F7-380C-4383-906F-5251C56DE5A0}" srcOrd="1" destOrd="0" presId="urn:microsoft.com/office/officeart/2005/8/layout/hierarchy5"/>
    <dgm:cxn modelId="{18A5C103-5DD4-4844-A3D1-462FC49B0E16}" srcId="{8FB5AC78-8432-4292-B349-FF3FC37F0356}" destId="{E270FF16-0F98-4713-8F3F-06CE2BD42E7C}" srcOrd="4" destOrd="0" parTransId="{A2C79C0D-C3B3-4550-9FA8-6CFBDBD51114}" sibTransId="{64832319-01E1-4A96-8A7B-EC833ED3CB7A}"/>
    <dgm:cxn modelId="{0F254F82-B5C5-4285-A447-A3F50B9FFBC0}" srcId="{E672845C-3DEF-440C-B6CF-3CCE65CF9961}" destId="{3C181902-1BC4-4B55-B6E7-E4F249B01CB3}" srcOrd="0" destOrd="0" parTransId="{B0A7DD3F-04BC-4955-8268-22EC6D1E9CE0}" sibTransId="{99F9F9F0-2B4A-412B-B2A1-BF5D64FAAD82}"/>
    <dgm:cxn modelId="{E9D7AB7F-6CAB-441F-9050-E7E0BF7B8FBE}" type="presOf" srcId="{19BE1B68-D6EE-4499-834D-AB491DABB576}" destId="{9D6E4C6C-F5D2-44A7-989B-C932739B4E80}" srcOrd="1" destOrd="0" presId="urn:microsoft.com/office/officeart/2005/8/layout/hierarchy5"/>
    <dgm:cxn modelId="{9EE7403D-F806-4E80-B5F0-89CC706A58AF}" type="presOf" srcId="{527894E1-D2A3-4EE0-8B61-29C41D346480}" destId="{F168E5AB-1CBF-44B2-B92B-13ED880E286A}" srcOrd="0" destOrd="0" presId="urn:microsoft.com/office/officeart/2005/8/layout/hierarchy5"/>
    <dgm:cxn modelId="{476F4DDD-C50F-4E10-9930-D8C38C76B893}" type="presOf" srcId="{3C3D0078-B3FD-48C9-80AC-411461DE49B7}" destId="{42909EBF-6E20-4988-8566-4A3976438F18}" srcOrd="1" destOrd="0" presId="urn:microsoft.com/office/officeart/2005/8/layout/hierarchy5"/>
    <dgm:cxn modelId="{992DCCBF-7DAA-4FCF-8074-0EEBAAE26BDB}" type="presOf" srcId="{D0C4D297-64A6-4312-9238-632E4F8B4862}" destId="{5B9EB351-8AB7-447C-9FFF-9B9903416F11}" srcOrd="0" destOrd="0" presId="urn:microsoft.com/office/officeart/2005/8/layout/hierarchy5"/>
    <dgm:cxn modelId="{EAC16D22-2141-48DC-BFB2-5640C676FE7F}" type="presOf" srcId="{CDD2FCA4-DC10-4830-9975-21CF165B3BDA}" destId="{17DA541A-20B0-4E2F-98A4-33970D8FD8EA}" srcOrd="0" destOrd="0" presId="urn:microsoft.com/office/officeart/2005/8/layout/hierarchy5"/>
    <dgm:cxn modelId="{3E3B3C84-250D-45C4-B46C-06D7DEC8E307}" srcId="{8295FB8B-44FB-44EE-8482-385FDF9C718D}" destId="{6404EE24-32C8-4FD8-B550-A19E99FBE35D}" srcOrd="0" destOrd="0" parTransId="{3C3D0078-B3FD-48C9-80AC-411461DE49B7}" sibTransId="{646F811E-C215-4521-B512-7EF95552005E}"/>
    <dgm:cxn modelId="{2AA9DF8A-BEF0-4328-A9F5-6D4A4B880089}" type="presOf" srcId="{95447802-92A9-4B04-AAA1-818F7D0ADEE1}" destId="{11E6F71D-CF4D-44EE-9C29-D6D25EE2C094}" srcOrd="0" destOrd="0" presId="urn:microsoft.com/office/officeart/2005/8/layout/hierarchy5"/>
    <dgm:cxn modelId="{00574862-E8BF-4D96-A882-D0AC29A1D52A}" type="presOf" srcId="{48F4EFC9-3266-459F-B614-AD210A8BDE6F}" destId="{5133E310-90DD-4AB1-9149-CE538F53235D}" srcOrd="0" destOrd="0" presId="urn:microsoft.com/office/officeart/2005/8/layout/hierarchy5"/>
    <dgm:cxn modelId="{C5E9CC48-8073-4004-AB1F-8CBEAE212B1E}" type="presOf" srcId="{8FB5AC78-8432-4292-B349-FF3FC37F0356}" destId="{6F1A5422-38E6-4112-8E26-F35C573958EC}" srcOrd="0" destOrd="0" presId="urn:microsoft.com/office/officeart/2005/8/layout/hierarchy5"/>
    <dgm:cxn modelId="{498F6FE2-34E4-404B-BCFD-867CF3D734E6}" srcId="{8FB5AC78-8432-4292-B349-FF3FC37F0356}" destId="{CDD2FCA4-DC10-4830-9975-21CF165B3BDA}" srcOrd="0" destOrd="0" parTransId="{1F972BAE-61A6-4C60-B678-1BE19A6B322C}" sibTransId="{47B0732C-72FC-48C4-AFE4-595FDFF34C41}"/>
    <dgm:cxn modelId="{1582BE4D-8D05-436C-AE52-B0623047555F}" srcId="{7E647794-67AF-4E87-9B18-6717BCF337CF}" destId="{6B93FE4C-58F3-4CB7-942E-C8FDDAC72790}" srcOrd="0" destOrd="0" parTransId="{95447802-92A9-4B04-AAA1-818F7D0ADEE1}" sibTransId="{64C2B8FD-97D1-43D5-B834-76140CFDFC45}"/>
    <dgm:cxn modelId="{123AB76A-2AB7-4CBE-9C17-4B60E9EDB5E5}" type="presOf" srcId="{74EC815A-3A5A-4F7A-9023-C8A60556C195}" destId="{6E35CB00-69C8-4647-9EA6-1C7C928632FC}" srcOrd="0" destOrd="0" presId="urn:microsoft.com/office/officeart/2005/8/layout/hierarchy5"/>
    <dgm:cxn modelId="{BDDABBD5-3292-4CF6-B002-F8B83BE02466}" type="presOf" srcId="{355F61D9-A0A7-48B0-8E42-76D4D654134A}" destId="{A54BE4E3-69A8-44EF-B697-16E1A60C995B}" srcOrd="1" destOrd="0" presId="urn:microsoft.com/office/officeart/2005/8/layout/hierarchy5"/>
    <dgm:cxn modelId="{B0C016E0-ACB7-43B4-BCA8-C1A2A9E74E62}" type="presOf" srcId="{283BC9F2-8322-48F7-BE60-14510124D19D}" destId="{F90EF676-2B5F-40C6-901B-5B0E1CA40AE9}" srcOrd="1" destOrd="0" presId="urn:microsoft.com/office/officeart/2005/8/layout/hierarchy5"/>
    <dgm:cxn modelId="{5F739E8F-E384-47B7-AA6B-96C2F6395D00}" type="presOf" srcId="{20503EC7-1915-4E39-832F-AA90ACD6E565}" destId="{9110CA71-CB38-474F-BCF4-C477393C4935}" srcOrd="1" destOrd="0" presId="urn:microsoft.com/office/officeart/2005/8/layout/hierarchy5"/>
    <dgm:cxn modelId="{683DDCB6-75A0-4A31-9E20-B831A25B60A1}" type="presOf" srcId="{C70AB2DE-CD16-46F5-B28D-183B8A5B2DF4}" destId="{F5C516A0-FC54-41DC-B435-B0E43E6C6548}" srcOrd="0" destOrd="0" presId="urn:microsoft.com/office/officeart/2005/8/layout/hierarchy5"/>
    <dgm:cxn modelId="{CC8E7A30-D326-45CA-96AA-B4F184854A5E}" type="presOf" srcId="{D0C4D297-64A6-4312-9238-632E4F8B4862}" destId="{D79B56BE-210D-48C2-8929-B79DF9B48641}" srcOrd="1" destOrd="0" presId="urn:microsoft.com/office/officeart/2005/8/layout/hierarchy5"/>
    <dgm:cxn modelId="{9A4723A5-880A-4AF4-98B0-ED5D20077F3E}" type="presOf" srcId="{4053D427-C5B8-461B-A022-BC895486C7CB}" destId="{83E87730-62DD-4B32-A23E-659C09E2EF4D}" srcOrd="0" destOrd="0" presId="urn:microsoft.com/office/officeart/2005/8/layout/hierarchy5"/>
    <dgm:cxn modelId="{FAEA7533-11CA-4389-B534-E3D952151358}" type="presOf" srcId="{95447802-92A9-4B04-AAA1-818F7D0ADEE1}" destId="{AE342EF9-1982-4372-9FE8-AD5CFBA2A84B}" srcOrd="1" destOrd="0" presId="urn:microsoft.com/office/officeart/2005/8/layout/hierarchy5"/>
    <dgm:cxn modelId="{C1747E69-7124-4CD3-A6A9-C3CBCBC3427C}" srcId="{7E647794-67AF-4E87-9B18-6717BCF337CF}" destId="{036ECE2C-F542-4C0D-8090-8C8E8A0D3F68}" srcOrd="1" destOrd="0" parTransId="{283BC9F2-8322-48F7-BE60-14510124D19D}" sibTransId="{11A43B37-23C4-46D1-B66A-B21D4E0A92B6}"/>
    <dgm:cxn modelId="{96ACC659-AB39-41DE-B90D-9F4B9CD18DAD}" type="presParOf" srcId="{6F1A5422-38E6-4112-8E26-F35C573958EC}" destId="{62EB5B60-67FB-4490-93C3-93BD28FE2D0F}" srcOrd="0" destOrd="0" presId="urn:microsoft.com/office/officeart/2005/8/layout/hierarchy5"/>
    <dgm:cxn modelId="{89B8D935-DC5E-4CC2-B92E-661EFF5C5A97}" type="presParOf" srcId="{62EB5B60-67FB-4490-93C3-93BD28FE2D0F}" destId="{6A8B0F9D-1BD6-4DBE-B24C-582EA2A182A9}" srcOrd="0" destOrd="0" presId="urn:microsoft.com/office/officeart/2005/8/layout/hierarchy5"/>
    <dgm:cxn modelId="{393196D1-5A3F-4A9B-BCCA-7F1CAFE4EBDA}" type="presParOf" srcId="{62EB5B60-67FB-4490-93C3-93BD28FE2D0F}" destId="{15F9645B-6389-46CA-9E56-C60316FE2152}" srcOrd="1" destOrd="0" presId="urn:microsoft.com/office/officeart/2005/8/layout/hierarchy5"/>
    <dgm:cxn modelId="{C27D12F7-64F9-45FE-B7B9-5D752872DAB6}" type="presParOf" srcId="{15F9645B-6389-46CA-9E56-C60316FE2152}" destId="{E5C5EE0C-2569-4996-920E-27EF70209CF8}" srcOrd="0" destOrd="0" presId="urn:microsoft.com/office/officeart/2005/8/layout/hierarchy5"/>
    <dgm:cxn modelId="{49DB439D-0D70-4563-9D46-9127C6843DF2}" type="presParOf" srcId="{E5C5EE0C-2569-4996-920E-27EF70209CF8}" destId="{17DA541A-20B0-4E2F-98A4-33970D8FD8EA}" srcOrd="0" destOrd="0" presId="urn:microsoft.com/office/officeart/2005/8/layout/hierarchy5"/>
    <dgm:cxn modelId="{8FD127DE-6629-4CC9-8F8B-015F7E7CA2CA}" type="presParOf" srcId="{E5C5EE0C-2569-4996-920E-27EF70209CF8}" destId="{B6C27766-6554-428E-86F0-78C31D07178E}" srcOrd="1" destOrd="0" presId="urn:microsoft.com/office/officeart/2005/8/layout/hierarchy5"/>
    <dgm:cxn modelId="{4FB6AA55-8958-4C83-88F1-5AA63F51BF4F}" type="presParOf" srcId="{B6C27766-6554-428E-86F0-78C31D07178E}" destId="{C71E1A0C-9CC0-491D-923D-8E07C806B926}" srcOrd="0" destOrd="0" presId="urn:microsoft.com/office/officeart/2005/8/layout/hierarchy5"/>
    <dgm:cxn modelId="{796F7BF9-E7C5-4EEB-AF70-5B79B9F398B5}" type="presParOf" srcId="{C71E1A0C-9CC0-491D-923D-8E07C806B926}" destId="{A54BE4E3-69A8-44EF-B697-16E1A60C995B}" srcOrd="0" destOrd="0" presId="urn:microsoft.com/office/officeart/2005/8/layout/hierarchy5"/>
    <dgm:cxn modelId="{7BE30F4E-B827-4D64-95B9-C550BF1289B7}" type="presParOf" srcId="{B6C27766-6554-428E-86F0-78C31D07178E}" destId="{666DAD85-D49A-49AD-BBFE-AA3CBBCD4F6B}" srcOrd="1" destOrd="0" presId="urn:microsoft.com/office/officeart/2005/8/layout/hierarchy5"/>
    <dgm:cxn modelId="{3DBC1E6E-1601-4C99-9440-CEB22AB66718}" type="presParOf" srcId="{666DAD85-D49A-49AD-BBFE-AA3CBBCD4F6B}" destId="{5E5B5622-DED7-47EA-AAC5-5623F87B7D0A}" srcOrd="0" destOrd="0" presId="urn:microsoft.com/office/officeart/2005/8/layout/hierarchy5"/>
    <dgm:cxn modelId="{D9F31772-6E17-4333-930C-B88ADDAE8892}" type="presParOf" srcId="{666DAD85-D49A-49AD-BBFE-AA3CBBCD4F6B}" destId="{7122EC61-9EE5-4610-8959-AFB0BAFF8A75}" srcOrd="1" destOrd="0" presId="urn:microsoft.com/office/officeart/2005/8/layout/hierarchy5"/>
    <dgm:cxn modelId="{6D5C4557-CE2B-4CB3-827D-5FF55FF55693}" type="presParOf" srcId="{7122EC61-9EE5-4610-8959-AFB0BAFF8A75}" destId="{8C56E9EB-F252-4B67-9C16-BF3E68B8605A}" srcOrd="0" destOrd="0" presId="urn:microsoft.com/office/officeart/2005/8/layout/hierarchy5"/>
    <dgm:cxn modelId="{725DD760-4C05-45DF-8024-E00E23D10983}" type="presParOf" srcId="{8C56E9EB-F252-4B67-9C16-BF3E68B8605A}" destId="{42909EBF-6E20-4988-8566-4A3976438F18}" srcOrd="0" destOrd="0" presId="urn:microsoft.com/office/officeart/2005/8/layout/hierarchy5"/>
    <dgm:cxn modelId="{28AA4F3E-A4EB-4282-BA11-46E32F6A0CE2}" type="presParOf" srcId="{7122EC61-9EE5-4610-8959-AFB0BAFF8A75}" destId="{6C93B314-A68F-413A-8274-77FCA546289E}" srcOrd="1" destOrd="0" presId="urn:microsoft.com/office/officeart/2005/8/layout/hierarchy5"/>
    <dgm:cxn modelId="{0028CB3B-E276-408D-B43F-A8425C9E0E97}" type="presParOf" srcId="{6C93B314-A68F-413A-8274-77FCA546289E}" destId="{1509B93A-66A0-463C-9A0C-4E1D0300FBD1}" srcOrd="0" destOrd="0" presId="urn:microsoft.com/office/officeart/2005/8/layout/hierarchy5"/>
    <dgm:cxn modelId="{C2FBF0D0-604F-4A65-AEB8-A8A5ACF903B3}" type="presParOf" srcId="{6C93B314-A68F-413A-8274-77FCA546289E}" destId="{29DD3FBB-E7CF-4F3E-B4E5-8D846FA699CC}" srcOrd="1" destOrd="0" presId="urn:microsoft.com/office/officeart/2005/8/layout/hierarchy5"/>
    <dgm:cxn modelId="{16065DD6-E28F-4AC9-BE83-0FDA245E84F8}" type="presParOf" srcId="{29DD3FBB-E7CF-4F3E-B4E5-8D846FA699CC}" destId="{4A8A1688-B8E0-4E14-B914-C083CEA0B20A}" srcOrd="0" destOrd="0" presId="urn:microsoft.com/office/officeart/2005/8/layout/hierarchy5"/>
    <dgm:cxn modelId="{D18636AD-5D6E-4F9D-9DF6-0D771FA28140}" type="presParOf" srcId="{4A8A1688-B8E0-4E14-B914-C083CEA0B20A}" destId="{926EA0EA-3AD4-4DE7-8C7B-422B75698233}" srcOrd="0" destOrd="0" presId="urn:microsoft.com/office/officeart/2005/8/layout/hierarchy5"/>
    <dgm:cxn modelId="{C50932D9-0541-4282-AC2E-AE8A2BE31E8D}" type="presParOf" srcId="{29DD3FBB-E7CF-4F3E-B4E5-8D846FA699CC}" destId="{4B812359-5CFD-4E76-86F3-5C2C3E813447}" srcOrd="1" destOrd="0" presId="urn:microsoft.com/office/officeart/2005/8/layout/hierarchy5"/>
    <dgm:cxn modelId="{FCD35192-BFDA-4252-B7DD-BB5422004C52}" type="presParOf" srcId="{4B812359-5CFD-4E76-86F3-5C2C3E813447}" destId="{29CA5ECA-387F-495B-8C83-C68F12F054D7}" srcOrd="0" destOrd="0" presId="urn:microsoft.com/office/officeart/2005/8/layout/hierarchy5"/>
    <dgm:cxn modelId="{B16E0EE0-F7E7-42BF-B68C-0CE969D32E12}" type="presParOf" srcId="{4B812359-5CFD-4E76-86F3-5C2C3E813447}" destId="{2BB5B9EE-58D8-4716-BA4D-594F736DA71E}" srcOrd="1" destOrd="0" presId="urn:microsoft.com/office/officeart/2005/8/layout/hierarchy5"/>
    <dgm:cxn modelId="{28088AA2-6F39-44FF-B811-2FC8D968BC83}" type="presParOf" srcId="{7122EC61-9EE5-4610-8959-AFB0BAFF8A75}" destId="{A00A0C09-28EE-47D2-8CB3-1B97DA4040C2}" srcOrd="2" destOrd="0" presId="urn:microsoft.com/office/officeart/2005/8/layout/hierarchy5"/>
    <dgm:cxn modelId="{2419835C-B3C7-4E77-9D20-2D3783FAB60C}" type="presParOf" srcId="{A00A0C09-28EE-47D2-8CB3-1B97DA4040C2}" destId="{7BACDAA5-1117-4324-8734-BBB475CB923F}" srcOrd="0" destOrd="0" presId="urn:microsoft.com/office/officeart/2005/8/layout/hierarchy5"/>
    <dgm:cxn modelId="{7135E49F-569A-4FBF-85BA-1C7729E06227}" type="presParOf" srcId="{7122EC61-9EE5-4610-8959-AFB0BAFF8A75}" destId="{93866325-5B35-469D-8427-7027BD2509AE}" srcOrd="3" destOrd="0" presId="urn:microsoft.com/office/officeart/2005/8/layout/hierarchy5"/>
    <dgm:cxn modelId="{87CEB19C-C1AF-4EAD-B762-78FFDF94C7D4}" type="presParOf" srcId="{93866325-5B35-469D-8427-7027BD2509AE}" destId="{9102F175-8948-4FD1-807C-289A3A951BF4}" srcOrd="0" destOrd="0" presId="urn:microsoft.com/office/officeart/2005/8/layout/hierarchy5"/>
    <dgm:cxn modelId="{A14F09D7-8D80-4FAA-A7F4-04321E6E2FE6}" type="presParOf" srcId="{93866325-5B35-469D-8427-7027BD2509AE}" destId="{F0602AAC-8B27-4579-A4F8-C86DD18FD9F9}" srcOrd="1" destOrd="0" presId="urn:microsoft.com/office/officeart/2005/8/layout/hierarchy5"/>
    <dgm:cxn modelId="{8B1806F5-2B48-4051-BF87-81E7400B2DFB}" type="presParOf" srcId="{F0602AAC-8B27-4579-A4F8-C86DD18FD9F9}" destId="{5230ED9B-392C-4CAD-964F-CEB4715EDB9D}" srcOrd="0" destOrd="0" presId="urn:microsoft.com/office/officeart/2005/8/layout/hierarchy5"/>
    <dgm:cxn modelId="{BAF2B476-9C97-4C9B-9AAE-669A8936C2DA}" type="presParOf" srcId="{5230ED9B-392C-4CAD-964F-CEB4715EDB9D}" destId="{70BE4AE0-C033-4EE9-9B48-37D4085C5256}" srcOrd="0" destOrd="0" presId="urn:microsoft.com/office/officeart/2005/8/layout/hierarchy5"/>
    <dgm:cxn modelId="{D32B3055-464D-47F8-9276-0079646BD45F}" type="presParOf" srcId="{F0602AAC-8B27-4579-A4F8-C86DD18FD9F9}" destId="{FFFEC381-7CF1-414E-ADAE-5FFAA6496634}" srcOrd="1" destOrd="0" presId="urn:microsoft.com/office/officeart/2005/8/layout/hierarchy5"/>
    <dgm:cxn modelId="{F69D5F21-F8BA-4DFC-B36C-F470FC0A2DBA}" type="presParOf" srcId="{FFFEC381-7CF1-414E-ADAE-5FFAA6496634}" destId="{568ED7A3-3256-49D5-8A93-580649C9F355}" srcOrd="0" destOrd="0" presId="urn:microsoft.com/office/officeart/2005/8/layout/hierarchy5"/>
    <dgm:cxn modelId="{4855F03A-6081-432B-9C0C-0162200F6065}" type="presParOf" srcId="{FFFEC381-7CF1-414E-ADAE-5FFAA6496634}" destId="{6BEDA691-420E-44A8-8EA8-C4B9C19E6D2C}" srcOrd="1" destOrd="0" presId="urn:microsoft.com/office/officeart/2005/8/layout/hierarchy5"/>
    <dgm:cxn modelId="{9EC73095-6329-4212-A7F4-895223A5C70A}" type="presParOf" srcId="{B6C27766-6554-428E-86F0-78C31D07178E}" destId="{3D7A1DF2-74D0-4130-BEB7-FC5C9EF6EDED}" srcOrd="2" destOrd="0" presId="urn:microsoft.com/office/officeart/2005/8/layout/hierarchy5"/>
    <dgm:cxn modelId="{576948EE-E17C-46FA-9E19-BE61B40E0288}" type="presParOf" srcId="{3D7A1DF2-74D0-4130-BEB7-FC5C9EF6EDED}" destId="{9110CA71-CB38-474F-BCF4-C477393C4935}" srcOrd="0" destOrd="0" presId="urn:microsoft.com/office/officeart/2005/8/layout/hierarchy5"/>
    <dgm:cxn modelId="{02BB79A5-9900-4ABD-88FE-35703B1D9E07}" type="presParOf" srcId="{B6C27766-6554-428E-86F0-78C31D07178E}" destId="{E00FE5D7-8AEF-40A1-B1ED-1A8C1DF29F9C}" srcOrd="3" destOrd="0" presId="urn:microsoft.com/office/officeart/2005/8/layout/hierarchy5"/>
    <dgm:cxn modelId="{148150D7-A48E-461D-8582-A22D3B24BB0A}" type="presParOf" srcId="{E00FE5D7-8AEF-40A1-B1ED-1A8C1DF29F9C}" destId="{75918B7F-38D1-4C34-8084-D359C7868BAF}" srcOrd="0" destOrd="0" presId="urn:microsoft.com/office/officeart/2005/8/layout/hierarchy5"/>
    <dgm:cxn modelId="{AB5B2F14-498C-48D4-9BD6-38A191E736B9}" type="presParOf" srcId="{E00FE5D7-8AEF-40A1-B1ED-1A8C1DF29F9C}" destId="{D5D5C9E4-5B5B-4E83-9FDF-A2B9B36E430B}" srcOrd="1" destOrd="0" presId="urn:microsoft.com/office/officeart/2005/8/layout/hierarchy5"/>
    <dgm:cxn modelId="{0468FE3E-AC34-4E81-9E58-ECC6142C7891}" type="presParOf" srcId="{D5D5C9E4-5B5B-4E83-9FDF-A2B9B36E430B}" destId="{11E6F71D-CF4D-44EE-9C29-D6D25EE2C094}" srcOrd="0" destOrd="0" presId="urn:microsoft.com/office/officeart/2005/8/layout/hierarchy5"/>
    <dgm:cxn modelId="{F731FB00-BB7B-4F26-B7C8-FFEAE1CB29C8}" type="presParOf" srcId="{11E6F71D-CF4D-44EE-9C29-D6D25EE2C094}" destId="{AE342EF9-1982-4372-9FE8-AD5CFBA2A84B}" srcOrd="0" destOrd="0" presId="urn:microsoft.com/office/officeart/2005/8/layout/hierarchy5"/>
    <dgm:cxn modelId="{C2E36329-7629-4685-B0EF-9AF007774411}" type="presParOf" srcId="{D5D5C9E4-5B5B-4E83-9FDF-A2B9B36E430B}" destId="{B39F2725-75E4-4521-91A1-32A468E2B836}" srcOrd="1" destOrd="0" presId="urn:microsoft.com/office/officeart/2005/8/layout/hierarchy5"/>
    <dgm:cxn modelId="{4DB933DE-A75D-4C6F-B25C-731CF59EEEEC}" type="presParOf" srcId="{B39F2725-75E4-4521-91A1-32A468E2B836}" destId="{10613489-CF1A-4F64-A0DF-DC4DBE3C816F}" srcOrd="0" destOrd="0" presId="urn:microsoft.com/office/officeart/2005/8/layout/hierarchy5"/>
    <dgm:cxn modelId="{42DD9E08-B6C8-43D9-8451-523612B409F7}" type="presParOf" srcId="{B39F2725-75E4-4521-91A1-32A468E2B836}" destId="{181DA8A4-E660-4EA9-96EC-22FE2B76EA9E}" srcOrd="1" destOrd="0" presId="urn:microsoft.com/office/officeart/2005/8/layout/hierarchy5"/>
    <dgm:cxn modelId="{83166E70-4FEF-45B3-A8CF-93405E3308E5}" type="presParOf" srcId="{181DA8A4-E660-4EA9-96EC-22FE2B76EA9E}" destId="{74CABF94-31D3-467A-A314-5403A228C2E7}" srcOrd="0" destOrd="0" presId="urn:microsoft.com/office/officeart/2005/8/layout/hierarchy5"/>
    <dgm:cxn modelId="{E92F0964-0B5A-4FB8-BA84-79DBD1D2BBB4}" type="presParOf" srcId="{74CABF94-31D3-467A-A314-5403A228C2E7}" destId="{9D6E4C6C-F5D2-44A7-989B-C932739B4E80}" srcOrd="0" destOrd="0" presId="urn:microsoft.com/office/officeart/2005/8/layout/hierarchy5"/>
    <dgm:cxn modelId="{57FC68C5-0B70-48AB-88B2-55602DFD34F5}" type="presParOf" srcId="{181DA8A4-E660-4EA9-96EC-22FE2B76EA9E}" destId="{F15C8347-A033-46BC-989D-C7A8E12D7578}" srcOrd="1" destOrd="0" presId="urn:microsoft.com/office/officeart/2005/8/layout/hierarchy5"/>
    <dgm:cxn modelId="{3E3C5DD6-56CA-4956-A941-03EAE86E543B}" type="presParOf" srcId="{F15C8347-A033-46BC-989D-C7A8E12D7578}" destId="{901A8321-E169-4999-A74D-716972636E62}" srcOrd="0" destOrd="0" presId="urn:microsoft.com/office/officeart/2005/8/layout/hierarchy5"/>
    <dgm:cxn modelId="{E1D84C39-E813-4EBE-B1F6-C42679F58F18}" type="presParOf" srcId="{F15C8347-A033-46BC-989D-C7A8E12D7578}" destId="{4DCEF56B-3F7F-468A-83D6-58EA53EE5AE0}" srcOrd="1" destOrd="0" presId="urn:microsoft.com/office/officeart/2005/8/layout/hierarchy5"/>
    <dgm:cxn modelId="{FE5870E7-178D-428D-A719-6FC5355413B2}" type="presParOf" srcId="{D5D5C9E4-5B5B-4E83-9FDF-A2B9B36E430B}" destId="{8A67FD8B-AD61-46DD-94DD-C760A13A2535}" srcOrd="2" destOrd="0" presId="urn:microsoft.com/office/officeart/2005/8/layout/hierarchy5"/>
    <dgm:cxn modelId="{7E936B14-03BD-443D-AD4E-5AD3E5CF6763}" type="presParOf" srcId="{8A67FD8B-AD61-46DD-94DD-C760A13A2535}" destId="{F90EF676-2B5F-40C6-901B-5B0E1CA40AE9}" srcOrd="0" destOrd="0" presId="urn:microsoft.com/office/officeart/2005/8/layout/hierarchy5"/>
    <dgm:cxn modelId="{ADE66031-93FE-46EA-A4FB-0883AE51F48C}" type="presParOf" srcId="{D5D5C9E4-5B5B-4E83-9FDF-A2B9B36E430B}" destId="{1BD19B44-9318-408A-B864-C0068E75CB07}" srcOrd="3" destOrd="0" presId="urn:microsoft.com/office/officeart/2005/8/layout/hierarchy5"/>
    <dgm:cxn modelId="{BAC5957D-92F5-4E3E-8D26-B2324F382404}" type="presParOf" srcId="{1BD19B44-9318-408A-B864-C0068E75CB07}" destId="{35B8D9FC-F326-425A-9F41-527587DE9796}" srcOrd="0" destOrd="0" presId="urn:microsoft.com/office/officeart/2005/8/layout/hierarchy5"/>
    <dgm:cxn modelId="{28B823FE-0EF2-482F-B022-90092F97B4C7}" type="presParOf" srcId="{1BD19B44-9318-408A-B864-C0068E75CB07}" destId="{EAA7498A-95C8-409D-AE0B-B8608DA1FF64}" srcOrd="1" destOrd="0" presId="urn:microsoft.com/office/officeart/2005/8/layout/hierarchy5"/>
    <dgm:cxn modelId="{A552249E-667C-413B-B6C4-D1ABFD6429C7}" type="presParOf" srcId="{EAA7498A-95C8-409D-AE0B-B8608DA1FF64}" destId="{6DE4E5F7-4193-417D-A27A-30A9780D6CBD}" srcOrd="0" destOrd="0" presId="urn:microsoft.com/office/officeart/2005/8/layout/hierarchy5"/>
    <dgm:cxn modelId="{F1475FD2-9F78-47AE-A908-119A38C201CA}" type="presParOf" srcId="{6DE4E5F7-4193-417D-A27A-30A9780D6CBD}" destId="{1EDC928E-2866-443A-BF0C-97404A070878}" srcOrd="0" destOrd="0" presId="urn:microsoft.com/office/officeart/2005/8/layout/hierarchy5"/>
    <dgm:cxn modelId="{D82EA092-BC6C-4CE8-9E79-576EDB71C56F}" type="presParOf" srcId="{EAA7498A-95C8-409D-AE0B-B8608DA1FF64}" destId="{4382BE2A-DCB2-4B94-88E6-9572DA10ECE1}" srcOrd="1" destOrd="0" presId="urn:microsoft.com/office/officeart/2005/8/layout/hierarchy5"/>
    <dgm:cxn modelId="{528C2AC4-CF67-4608-9F94-DF9CB684CC4A}" type="presParOf" srcId="{4382BE2A-DCB2-4B94-88E6-9572DA10ECE1}" destId="{31D42A30-75BD-452C-91AF-1D6CAC0BC542}" srcOrd="0" destOrd="0" presId="urn:microsoft.com/office/officeart/2005/8/layout/hierarchy5"/>
    <dgm:cxn modelId="{AF971D21-4A87-400A-BABF-C55589D54746}" type="presParOf" srcId="{4382BE2A-DCB2-4B94-88E6-9572DA10ECE1}" destId="{16341521-F303-48A1-902A-0318B5831C52}" srcOrd="1" destOrd="0" presId="urn:microsoft.com/office/officeart/2005/8/layout/hierarchy5"/>
    <dgm:cxn modelId="{2D4AE59D-9627-4471-823E-647253D3CD91}" type="presParOf" srcId="{B6C27766-6554-428E-86F0-78C31D07178E}" destId="{5B9EB351-8AB7-447C-9FFF-9B9903416F11}" srcOrd="4" destOrd="0" presId="urn:microsoft.com/office/officeart/2005/8/layout/hierarchy5"/>
    <dgm:cxn modelId="{7DEDC4FC-BB11-4717-9FBB-A0FE6FC569D7}" type="presParOf" srcId="{5B9EB351-8AB7-447C-9FFF-9B9903416F11}" destId="{D79B56BE-210D-48C2-8929-B79DF9B48641}" srcOrd="0" destOrd="0" presId="urn:microsoft.com/office/officeart/2005/8/layout/hierarchy5"/>
    <dgm:cxn modelId="{96CAE007-1351-455E-8751-ECF26D245B57}" type="presParOf" srcId="{B6C27766-6554-428E-86F0-78C31D07178E}" destId="{06920A49-65A1-4DAE-8141-199577923B64}" srcOrd="5" destOrd="0" presId="urn:microsoft.com/office/officeart/2005/8/layout/hierarchy5"/>
    <dgm:cxn modelId="{451DE447-4882-4B2B-A7D3-D2FFBB12E5C2}" type="presParOf" srcId="{06920A49-65A1-4DAE-8141-199577923B64}" destId="{6E35CB00-69C8-4647-9EA6-1C7C928632FC}" srcOrd="0" destOrd="0" presId="urn:microsoft.com/office/officeart/2005/8/layout/hierarchy5"/>
    <dgm:cxn modelId="{9FA6486F-13CB-4C80-B31E-2D7E0F2B8DEC}" type="presParOf" srcId="{06920A49-65A1-4DAE-8141-199577923B64}" destId="{77F51A23-77D9-4722-BD0A-D5D521E32E7E}" srcOrd="1" destOrd="0" presId="urn:microsoft.com/office/officeart/2005/8/layout/hierarchy5"/>
    <dgm:cxn modelId="{14375A87-B582-4C75-9BC4-B57EDE767698}" type="presParOf" srcId="{77F51A23-77D9-4722-BD0A-D5D521E32E7E}" destId="{E35EC114-04D2-4990-AC70-BDB18430946C}" srcOrd="0" destOrd="0" presId="urn:microsoft.com/office/officeart/2005/8/layout/hierarchy5"/>
    <dgm:cxn modelId="{F6E509D6-B631-4B0C-881A-5975E94BBDCD}" type="presParOf" srcId="{E35EC114-04D2-4990-AC70-BDB18430946C}" destId="{4AD09AB9-2EF8-46C8-9FE8-5145972EE263}" srcOrd="0" destOrd="0" presId="urn:microsoft.com/office/officeart/2005/8/layout/hierarchy5"/>
    <dgm:cxn modelId="{234CE6B7-ED7E-428F-A3DD-66B311E138F5}" type="presParOf" srcId="{77F51A23-77D9-4722-BD0A-D5D521E32E7E}" destId="{402B9978-15FF-4C53-AC2B-8EF11A86BFD7}" srcOrd="1" destOrd="0" presId="urn:microsoft.com/office/officeart/2005/8/layout/hierarchy5"/>
    <dgm:cxn modelId="{5D3541AD-0F2B-4EAE-B765-3D240E669F88}" type="presParOf" srcId="{402B9978-15FF-4C53-AC2B-8EF11A86BFD7}" destId="{F5C516A0-FC54-41DC-B435-B0E43E6C6548}" srcOrd="0" destOrd="0" presId="urn:microsoft.com/office/officeart/2005/8/layout/hierarchy5"/>
    <dgm:cxn modelId="{9E58D7F3-2226-4996-BFE5-B1AF6D4FEFA3}" type="presParOf" srcId="{402B9978-15FF-4C53-AC2B-8EF11A86BFD7}" destId="{79D183D7-9F64-4788-B78F-05A84E7E17AA}" srcOrd="1" destOrd="0" presId="urn:microsoft.com/office/officeart/2005/8/layout/hierarchy5"/>
    <dgm:cxn modelId="{D2A4476C-EB79-47E1-A922-11B764559057}" type="presParOf" srcId="{79D183D7-9F64-4788-B78F-05A84E7E17AA}" destId="{F168E5AB-1CBF-44B2-B92B-13ED880E286A}" srcOrd="0" destOrd="0" presId="urn:microsoft.com/office/officeart/2005/8/layout/hierarchy5"/>
    <dgm:cxn modelId="{6ACA7771-8D07-4464-8897-9D4FB77B23FF}" type="presParOf" srcId="{F168E5AB-1CBF-44B2-B92B-13ED880E286A}" destId="{3A56DC3A-A08A-4BC9-A867-7A8D18D1DE33}" srcOrd="0" destOrd="0" presId="urn:microsoft.com/office/officeart/2005/8/layout/hierarchy5"/>
    <dgm:cxn modelId="{2D753343-2937-4D80-A4DB-3770B6B57A5A}" type="presParOf" srcId="{79D183D7-9F64-4788-B78F-05A84E7E17AA}" destId="{7FC4F225-5B9D-4E60-A021-A2FCD48C4163}" srcOrd="1" destOrd="0" presId="urn:microsoft.com/office/officeart/2005/8/layout/hierarchy5"/>
    <dgm:cxn modelId="{B41697D2-E000-4D73-954F-89B884DC7D9B}" type="presParOf" srcId="{7FC4F225-5B9D-4E60-A021-A2FCD48C4163}" destId="{1D0DCB54-F7C7-463C-82AA-AC36386ECF1F}" srcOrd="0" destOrd="0" presId="urn:microsoft.com/office/officeart/2005/8/layout/hierarchy5"/>
    <dgm:cxn modelId="{8F4191E9-C28D-431F-92F6-B3AFD77EBF5A}" type="presParOf" srcId="{7FC4F225-5B9D-4E60-A021-A2FCD48C4163}" destId="{69346F23-D337-430D-A811-9F5C46178C18}" srcOrd="1" destOrd="0" presId="urn:microsoft.com/office/officeart/2005/8/layout/hierarchy5"/>
    <dgm:cxn modelId="{70CDBB91-B942-4111-B547-52B8B627B17C}" type="presParOf" srcId="{77F51A23-77D9-4722-BD0A-D5D521E32E7E}" destId="{83E87730-62DD-4B32-A23E-659C09E2EF4D}" srcOrd="2" destOrd="0" presId="urn:microsoft.com/office/officeart/2005/8/layout/hierarchy5"/>
    <dgm:cxn modelId="{029A267C-731A-4747-BF2F-79657C28BF9D}" type="presParOf" srcId="{83E87730-62DD-4B32-A23E-659C09E2EF4D}" destId="{2E25F98B-7514-49B6-B3B1-623C2067BE09}" srcOrd="0" destOrd="0" presId="urn:microsoft.com/office/officeart/2005/8/layout/hierarchy5"/>
    <dgm:cxn modelId="{037649F0-CDCA-4CA1-AE7B-4508BDDB882A}" type="presParOf" srcId="{77F51A23-77D9-4722-BD0A-D5D521E32E7E}" destId="{FFD6E44E-8D5D-4306-8C4D-91D81EF4C17B}" srcOrd="3" destOrd="0" presId="urn:microsoft.com/office/officeart/2005/8/layout/hierarchy5"/>
    <dgm:cxn modelId="{F591C2A8-A9C1-4CDF-8E01-086B65352571}" type="presParOf" srcId="{FFD6E44E-8D5D-4306-8C4D-91D81EF4C17B}" destId="{43185941-9921-495F-83D6-EB3FEAF40433}" srcOrd="0" destOrd="0" presId="urn:microsoft.com/office/officeart/2005/8/layout/hierarchy5"/>
    <dgm:cxn modelId="{5E58F023-08AE-458A-AAC7-BF9E8A24DD3E}" type="presParOf" srcId="{FFD6E44E-8D5D-4306-8C4D-91D81EF4C17B}" destId="{E0762B9E-7E50-42C4-98CF-EA14D1688C33}" srcOrd="1" destOrd="0" presId="urn:microsoft.com/office/officeart/2005/8/layout/hierarchy5"/>
    <dgm:cxn modelId="{2569E396-2329-4F3A-B321-9BEA31E2D06E}" type="presParOf" srcId="{E0762B9E-7E50-42C4-98CF-EA14D1688C33}" destId="{DA78F0D9-5CC3-4057-A0FF-B6100E4A8A67}" srcOrd="0" destOrd="0" presId="urn:microsoft.com/office/officeart/2005/8/layout/hierarchy5"/>
    <dgm:cxn modelId="{7BACCD7C-0573-49E3-9711-6EBE36B2CD05}" type="presParOf" srcId="{DA78F0D9-5CC3-4057-A0FF-B6100E4A8A67}" destId="{CB6C3517-27C2-4C20-8500-ACBA8BBA598D}" srcOrd="0" destOrd="0" presId="urn:microsoft.com/office/officeart/2005/8/layout/hierarchy5"/>
    <dgm:cxn modelId="{5BFE5370-A942-4A8D-90B1-AF50A1E2C4E1}" type="presParOf" srcId="{E0762B9E-7E50-42C4-98CF-EA14D1688C33}" destId="{23CCEFA2-0407-4FAB-9D6C-01E61B856883}" srcOrd="1" destOrd="0" presId="urn:microsoft.com/office/officeart/2005/8/layout/hierarchy5"/>
    <dgm:cxn modelId="{594A1E32-B936-4832-9A4A-CC3A66BDDD48}" type="presParOf" srcId="{23CCEFA2-0407-4FAB-9D6C-01E61B856883}" destId="{9AB8E984-C335-4F5F-94D7-105B8F80C922}" srcOrd="0" destOrd="0" presId="urn:microsoft.com/office/officeart/2005/8/layout/hierarchy5"/>
    <dgm:cxn modelId="{7247C7F2-50B7-476F-BE15-76249901E05F}" type="presParOf" srcId="{23CCEFA2-0407-4FAB-9D6C-01E61B856883}" destId="{390D132A-AFF1-404E-B907-4706C0E6059A}" srcOrd="1" destOrd="0" presId="urn:microsoft.com/office/officeart/2005/8/layout/hierarchy5"/>
    <dgm:cxn modelId="{C89C0FA5-790F-40CC-86B4-8EA2C29A19F5}" type="presParOf" srcId="{6F1A5422-38E6-4112-8E26-F35C573958EC}" destId="{48E4317C-970A-4987-86F2-6B69103867BD}" srcOrd="1" destOrd="0" presId="urn:microsoft.com/office/officeart/2005/8/layout/hierarchy5"/>
    <dgm:cxn modelId="{833F1085-024C-4AB7-8352-449C243BCE31}" type="presParOf" srcId="{48E4317C-970A-4987-86F2-6B69103867BD}" destId="{D39CA4EE-10F8-4539-9480-2070EA89E69B}" srcOrd="0" destOrd="0" presId="urn:microsoft.com/office/officeart/2005/8/layout/hierarchy5"/>
    <dgm:cxn modelId="{DA2668F9-7CE7-4A55-9BF7-A6617FE96C31}" type="presParOf" srcId="{D39CA4EE-10F8-4539-9480-2070EA89E69B}" destId="{1C4ED890-3B30-4857-98AA-DCB62A1C0ACF}" srcOrd="0" destOrd="0" presId="urn:microsoft.com/office/officeart/2005/8/layout/hierarchy5"/>
    <dgm:cxn modelId="{CD2E0F40-DCB8-44C2-BD2E-A3A1E18AF1C0}" type="presParOf" srcId="{D39CA4EE-10F8-4539-9480-2070EA89E69B}" destId="{E516D950-76C4-4AB6-89EC-15044690BD7C}" srcOrd="1" destOrd="0" presId="urn:microsoft.com/office/officeart/2005/8/layout/hierarchy5"/>
    <dgm:cxn modelId="{A684FC5F-95B4-4975-BE16-32B88573AED4}" type="presParOf" srcId="{48E4317C-970A-4987-86F2-6B69103867BD}" destId="{17DF7CAF-C699-4CA4-A163-53F8B039D627}" srcOrd="1" destOrd="0" presId="urn:microsoft.com/office/officeart/2005/8/layout/hierarchy5"/>
    <dgm:cxn modelId="{74B9CA98-5428-41A3-A386-45F3DD8419BB}" type="presParOf" srcId="{17DF7CAF-C699-4CA4-A163-53F8B039D627}" destId="{DC0C7CB4-251C-4E65-9C4E-970ED7FDD6DD}" srcOrd="0" destOrd="0" presId="urn:microsoft.com/office/officeart/2005/8/layout/hierarchy5"/>
    <dgm:cxn modelId="{C2EF5B9D-99A5-4F57-A8DA-969B12DC38E0}" type="presParOf" srcId="{48E4317C-970A-4987-86F2-6B69103867BD}" destId="{5A053369-1307-43A1-9D27-79FB0E04BE19}" srcOrd="2" destOrd="0" presId="urn:microsoft.com/office/officeart/2005/8/layout/hierarchy5"/>
    <dgm:cxn modelId="{6DF6EDFC-276C-4577-B458-1A05DB78D81A}" type="presParOf" srcId="{5A053369-1307-43A1-9D27-79FB0E04BE19}" destId="{A7D8D461-D890-4C84-949E-C32994282231}" srcOrd="0" destOrd="0" presId="urn:microsoft.com/office/officeart/2005/8/layout/hierarchy5"/>
    <dgm:cxn modelId="{F7F2859C-13D8-4E6F-8A34-94F703460465}" type="presParOf" srcId="{5A053369-1307-43A1-9D27-79FB0E04BE19}" destId="{E24421F7-380C-4383-906F-5251C56DE5A0}" srcOrd="1" destOrd="0" presId="urn:microsoft.com/office/officeart/2005/8/layout/hierarchy5"/>
    <dgm:cxn modelId="{BB4F399C-4FCC-4318-99CB-4FCB5D3FA8F5}" type="presParOf" srcId="{48E4317C-970A-4987-86F2-6B69103867BD}" destId="{8084D6E7-B6AE-4651-A935-1747705B95B6}" srcOrd="3" destOrd="0" presId="urn:microsoft.com/office/officeart/2005/8/layout/hierarchy5"/>
    <dgm:cxn modelId="{8AAC6203-1F49-42FC-990E-CD9009DF79FB}" type="presParOf" srcId="{8084D6E7-B6AE-4651-A935-1747705B95B6}" destId="{58C37631-BA46-47CE-BE48-59E941882C9B}" srcOrd="0" destOrd="0" presId="urn:microsoft.com/office/officeart/2005/8/layout/hierarchy5"/>
    <dgm:cxn modelId="{13C95C55-D442-4252-81E2-AAE6FD4CE7BE}" type="presParOf" srcId="{48E4317C-970A-4987-86F2-6B69103867BD}" destId="{4F33AF12-6E48-4F41-8125-29AEF2A82920}" srcOrd="4" destOrd="0" presId="urn:microsoft.com/office/officeart/2005/8/layout/hierarchy5"/>
    <dgm:cxn modelId="{89567D18-F1EF-4E6D-B373-F6BBA14D2568}" type="presParOf" srcId="{4F33AF12-6E48-4F41-8125-29AEF2A82920}" destId="{5133E310-90DD-4AB1-9149-CE538F53235D}" srcOrd="0" destOrd="0" presId="urn:microsoft.com/office/officeart/2005/8/layout/hierarchy5"/>
    <dgm:cxn modelId="{3D396405-E9D9-4946-B3DC-C1C841D05AA6}" type="presParOf" srcId="{4F33AF12-6E48-4F41-8125-29AEF2A82920}" destId="{E45520A3-0B3E-435B-A221-0AD873172EB6}" srcOrd="1" destOrd="0" presId="urn:microsoft.com/office/officeart/2005/8/layout/hierarchy5"/>
    <dgm:cxn modelId="{BB51D31B-9948-4029-9FBD-86BC1BDFBE54}" type="presParOf" srcId="{48E4317C-970A-4987-86F2-6B69103867BD}" destId="{5F31C3C3-38C7-4DED-A2A1-23643321931E}" srcOrd="5" destOrd="0" presId="urn:microsoft.com/office/officeart/2005/8/layout/hierarchy5"/>
    <dgm:cxn modelId="{64537756-89B1-4547-A842-76FD5A4C56AF}" type="presParOf" srcId="{5F31C3C3-38C7-4DED-A2A1-23643321931E}" destId="{1B3EA6C2-99B6-4B1E-97BE-EE469C1480CD}" srcOrd="0" destOrd="0" presId="urn:microsoft.com/office/officeart/2005/8/layout/hierarchy5"/>
    <dgm:cxn modelId="{9E5C7B45-DD38-4586-94C9-B060E78B1869}" type="presParOf" srcId="{48E4317C-970A-4987-86F2-6B69103867BD}" destId="{053DCB5B-6356-4193-BCBA-399D73AB1E83}" srcOrd="6" destOrd="0" presId="urn:microsoft.com/office/officeart/2005/8/layout/hierarchy5"/>
    <dgm:cxn modelId="{5C3BED95-31E5-415A-8E3D-9FDC725ECD9E}" type="presParOf" srcId="{053DCB5B-6356-4193-BCBA-399D73AB1E83}" destId="{262C0795-FEE5-49E8-AEE0-7DE9A9FEFCC1}" srcOrd="0" destOrd="0" presId="urn:microsoft.com/office/officeart/2005/8/layout/hierarchy5"/>
    <dgm:cxn modelId="{88E89079-9B50-4194-B50C-5F4BFA32721A}" type="presParOf" srcId="{053DCB5B-6356-4193-BCBA-399D73AB1E83}" destId="{AE13A202-E057-487A-9A51-845A1CAE98E9}" srcOrd="1" destOrd="0" presId="urn:microsoft.com/office/officeart/2005/8/layout/hierarchy5"/>
  </dgm:cxnLst>
  <dgm:bg>
    <a:solidFill>
      <a:schemeClr val="dk1">
        <a:hueOff val="0"/>
        <a:satOff val="0"/>
        <a:lumOff val="0"/>
        <a:alpha val="13000"/>
      </a:schemeClr>
    </a:solidFill>
  </dgm:bg>
  <dgm:whole/>
</dgm:dataModel>
</file>

<file path=ppt/diagrams/data3.xml><?xml version="1.0" encoding="utf-8"?>
<dgm:dataModel xmlns:dgm="http://schemas.openxmlformats.org/drawingml/2006/diagram" xmlns:a="http://schemas.openxmlformats.org/drawingml/2006/main">
  <dgm:ptLst>
    <dgm:pt modelId="{8FB5AC78-8432-4292-B349-FF3FC37F0356}"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kumimoji="1" lang="ja-JP" altLang="en-US"/>
        </a:p>
      </dgm:t>
    </dgm:pt>
    <dgm:pt modelId="{CDD2FCA4-DC10-4830-9975-21CF165B3BDA}">
      <dgm:prSet phldrT="[テキスト]"/>
      <dgm:spPr/>
      <dgm:t>
        <a:bodyPr/>
        <a:lstStyle/>
        <a:p>
          <a:r>
            <a:rPr kumimoji="1" lang="en-US" altLang="ja-JP" dirty="0" smtClean="0"/>
            <a:t>asset</a:t>
          </a:r>
        </a:p>
        <a:p>
          <a:r>
            <a:rPr kumimoji="1" lang="en-US" altLang="ja-JP" dirty="0" smtClean="0"/>
            <a:t>147,000</a:t>
          </a:r>
          <a:endParaRPr kumimoji="1" lang="ja-JP" altLang="en-US" dirty="0"/>
        </a:p>
      </dgm:t>
    </dgm:pt>
    <dgm:pt modelId="{1F972BAE-61A6-4C60-B678-1BE19A6B322C}" type="parTrans" cxnId="{498F6FE2-34E4-404B-BCFD-867CF3D734E6}">
      <dgm:prSet/>
      <dgm:spPr/>
      <dgm:t>
        <a:bodyPr/>
        <a:lstStyle/>
        <a:p>
          <a:endParaRPr kumimoji="1" lang="ja-JP" altLang="en-US"/>
        </a:p>
      </dgm:t>
    </dgm:pt>
    <dgm:pt modelId="{47B0732C-72FC-48C4-AFE4-595FDFF34C41}" type="sibTrans" cxnId="{498F6FE2-34E4-404B-BCFD-867CF3D734E6}">
      <dgm:prSet/>
      <dgm:spPr/>
      <dgm:t>
        <a:bodyPr/>
        <a:lstStyle/>
        <a:p>
          <a:endParaRPr kumimoji="1" lang="ja-JP" altLang="en-US"/>
        </a:p>
      </dgm:t>
    </dgm:pt>
    <dgm:pt modelId="{8295FB8B-44FB-44EE-8482-385FDF9C718D}">
      <dgm:prSet phldrT="[テキスト]"/>
      <dgm:spPr/>
      <dgm:t>
        <a:bodyPr/>
        <a:lstStyle/>
        <a:p>
          <a:r>
            <a:rPr kumimoji="1" lang="en-US" altLang="ja-JP" dirty="0" smtClean="0"/>
            <a:t>new asset</a:t>
          </a:r>
        </a:p>
        <a:p>
          <a:r>
            <a:rPr kumimoji="1" lang="en-US" altLang="ja-JP" dirty="0" smtClean="0"/>
            <a:t>121,000</a:t>
          </a:r>
          <a:endParaRPr kumimoji="1" lang="ja-JP" altLang="en-US" dirty="0"/>
        </a:p>
      </dgm:t>
    </dgm:pt>
    <dgm:pt modelId="{355F61D9-A0A7-48B0-8E42-76D4D654134A}" type="parTrans" cxnId="{2821FA4C-EB6B-48D6-8A02-815AA3BBFECD}">
      <dgm:prSet/>
      <dgm:spPr/>
      <dgm:t>
        <a:bodyPr/>
        <a:lstStyle/>
        <a:p>
          <a:endParaRPr kumimoji="1" lang="ja-JP" altLang="en-US"/>
        </a:p>
      </dgm:t>
    </dgm:pt>
    <dgm:pt modelId="{B1AC8587-F043-40BD-BE16-536550ACC2B7}" type="sibTrans" cxnId="{2821FA4C-EB6B-48D6-8A02-815AA3BBFECD}">
      <dgm:prSet/>
      <dgm:spPr/>
      <dgm:t>
        <a:bodyPr/>
        <a:lstStyle/>
        <a:p>
          <a:endParaRPr kumimoji="1" lang="ja-JP" altLang="en-US"/>
        </a:p>
      </dgm:t>
    </dgm:pt>
    <dgm:pt modelId="{6404EE24-32C8-4FD8-B550-A19E99FBE35D}">
      <dgm:prSet phldrT="[テキスト]"/>
      <dgm:spPr/>
      <dgm:t>
        <a:bodyPr/>
        <a:lstStyle/>
        <a:p>
          <a:r>
            <a:rPr kumimoji="1" lang="en-US" altLang="ja-JP" dirty="0" smtClean="0"/>
            <a:t>sold</a:t>
          </a:r>
        </a:p>
        <a:p>
          <a:r>
            <a:rPr kumimoji="1" lang="en-US" altLang="ja-JP" dirty="0" smtClean="0"/>
            <a:t>17,000</a:t>
          </a:r>
          <a:endParaRPr kumimoji="1" lang="ja-JP" altLang="en-US" dirty="0"/>
        </a:p>
      </dgm:t>
    </dgm:pt>
    <dgm:pt modelId="{3C3D0078-B3FD-48C9-80AC-411461DE49B7}" type="parTrans" cxnId="{3E3B3C84-250D-45C4-B46C-06D7DEC8E307}">
      <dgm:prSet/>
      <dgm:spPr/>
      <dgm:t>
        <a:bodyPr/>
        <a:lstStyle/>
        <a:p>
          <a:endParaRPr kumimoji="1" lang="ja-JP" altLang="en-US"/>
        </a:p>
      </dgm:t>
    </dgm:pt>
    <dgm:pt modelId="{646F811E-C215-4521-B512-7EF95552005E}" type="sibTrans" cxnId="{3E3B3C84-250D-45C4-B46C-06D7DEC8E307}">
      <dgm:prSet/>
      <dgm:spPr/>
      <dgm:t>
        <a:bodyPr/>
        <a:lstStyle/>
        <a:p>
          <a:endParaRPr kumimoji="1" lang="ja-JP" altLang="en-US"/>
        </a:p>
      </dgm:t>
    </dgm:pt>
    <dgm:pt modelId="{E672845C-3DEF-440C-B6CF-3CCE65CF9961}">
      <dgm:prSet phldrT="[テキスト]"/>
      <dgm:spPr/>
      <dgm:t>
        <a:bodyPr/>
        <a:lstStyle/>
        <a:p>
          <a:r>
            <a:rPr kumimoji="1" lang="en-US" altLang="ja-JP" dirty="0" smtClean="0"/>
            <a:t>scrapped</a:t>
          </a:r>
        </a:p>
        <a:p>
          <a:r>
            <a:rPr kumimoji="1" lang="en-US" altLang="ja-JP" dirty="0" smtClean="0"/>
            <a:t>101,000</a:t>
          </a:r>
          <a:endParaRPr kumimoji="1" lang="ja-JP" altLang="en-US" dirty="0"/>
        </a:p>
      </dgm:t>
    </dgm:pt>
    <dgm:pt modelId="{6AB32669-F99E-4984-B027-32B609B8D9F8}" type="parTrans" cxnId="{24A2012A-1D8A-4083-AFCC-DA2F74E03691}">
      <dgm:prSet/>
      <dgm:spPr/>
      <dgm:t>
        <a:bodyPr/>
        <a:lstStyle/>
        <a:p>
          <a:endParaRPr kumimoji="1" lang="ja-JP" altLang="en-US"/>
        </a:p>
      </dgm:t>
    </dgm:pt>
    <dgm:pt modelId="{188FEC2C-F84B-41F9-B3E4-9484ED1AECF0}" type="sibTrans" cxnId="{24A2012A-1D8A-4083-AFCC-DA2F74E03691}">
      <dgm:prSet/>
      <dgm:spPr/>
      <dgm:t>
        <a:bodyPr/>
        <a:lstStyle/>
        <a:p>
          <a:endParaRPr kumimoji="1" lang="ja-JP" altLang="en-US"/>
        </a:p>
      </dgm:t>
    </dgm:pt>
    <dgm:pt modelId="{7E647794-67AF-4E87-9B18-6717BCF337CF}">
      <dgm:prSet phldrT="[テキスト]"/>
      <dgm:spPr/>
      <dgm:t>
        <a:bodyPr/>
        <a:lstStyle/>
        <a:p>
          <a:r>
            <a:rPr kumimoji="1" lang="en-US" altLang="ja-JP" dirty="0" smtClean="0"/>
            <a:t>used asset</a:t>
          </a:r>
        </a:p>
        <a:p>
          <a:r>
            <a:rPr kumimoji="1" lang="en-US" altLang="ja-JP" dirty="0" smtClean="0"/>
            <a:t>8,000</a:t>
          </a:r>
          <a:endParaRPr kumimoji="1" lang="ja-JP" altLang="en-US" dirty="0"/>
        </a:p>
      </dgm:t>
    </dgm:pt>
    <dgm:pt modelId="{20503EC7-1915-4E39-832F-AA90ACD6E565}" type="parTrans" cxnId="{5476B4C0-B28F-43A8-9858-760CBD500346}">
      <dgm:prSet/>
      <dgm:spPr/>
      <dgm:t>
        <a:bodyPr/>
        <a:lstStyle/>
        <a:p>
          <a:endParaRPr kumimoji="1" lang="ja-JP" altLang="en-US"/>
        </a:p>
      </dgm:t>
    </dgm:pt>
    <dgm:pt modelId="{96B1E426-C2A1-4E6C-A82A-C0A9E65E6415}" type="sibTrans" cxnId="{5476B4C0-B28F-43A8-9858-760CBD500346}">
      <dgm:prSet/>
      <dgm:spPr/>
      <dgm:t>
        <a:bodyPr/>
        <a:lstStyle/>
        <a:p>
          <a:endParaRPr kumimoji="1" lang="ja-JP" altLang="en-US"/>
        </a:p>
      </dgm:t>
    </dgm:pt>
    <dgm:pt modelId="{74EC815A-3A5A-4F7A-9023-C8A60556C195}">
      <dgm:prSet phldrT="[テキスト]"/>
      <dgm:spPr/>
      <dgm:t>
        <a:bodyPr/>
        <a:lstStyle/>
        <a:p>
          <a:r>
            <a:rPr kumimoji="1" lang="en-US" altLang="ja-JP" dirty="0" smtClean="0"/>
            <a:t>renovation</a:t>
          </a:r>
        </a:p>
        <a:p>
          <a:r>
            <a:rPr kumimoji="1" lang="en-US" altLang="ja-JP" dirty="0" smtClean="0"/>
            <a:t>11,000</a:t>
          </a:r>
          <a:endParaRPr kumimoji="1" lang="ja-JP" altLang="en-US" dirty="0"/>
        </a:p>
      </dgm:t>
    </dgm:pt>
    <dgm:pt modelId="{D0C4D297-64A6-4312-9238-632E4F8B4862}" type="parTrans" cxnId="{E1489BB9-6D8F-4DB1-9A0B-6DF777C06961}">
      <dgm:prSet/>
      <dgm:spPr/>
      <dgm:t>
        <a:bodyPr/>
        <a:lstStyle/>
        <a:p>
          <a:endParaRPr kumimoji="1" lang="ja-JP" altLang="en-US"/>
        </a:p>
      </dgm:t>
    </dgm:pt>
    <dgm:pt modelId="{71E8E6B3-E6CC-480E-8F8F-2915A2039B1A}" type="sibTrans" cxnId="{E1489BB9-6D8F-4DB1-9A0B-6DF777C06961}">
      <dgm:prSet/>
      <dgm:spPr/>
      <dgm:t>
        <a:bodyPr/>
        <a:lstStyle/>
        <a:p>
          <a:endParaRPr kumimoji="1" lang="ja-JP" altLang="en-US"/>
        </a:p>
      </dgm:t>
    </dgm:pt>
    <dgm:pt modelId="{EF1910B3-AF13-4FD3-BD55-49781EE7E075}">
      <dgm:prSet phldrT="[テキスト]"/>
      <dgm:spPr>
        <a:solidFill>
          <a:schemeClr val="accent1">
            <a:tint val="40000"/>
            <a:hueOff val="0"/>
            <a:satOff val="0"/>
            <a:lumOff val="0"/>
            <a:alpha val="13000"/>
          </a:schemeClr>
        </a:solidFill>
      </dgm:spPr>
      <dgm:t>
        <a:bodyPr/>
        <a:lstStyle/>
        <a:p>
          <a:r>
            <a:rPr kumimoji="1" lang="en-US" altLang="ja-JP" dirty="0" smtClean="0"/>
            <a:t>Data with periods of purchase and disposal</a:t>
          </a:r>
          <a:endParaRPr kumimoji="1" lang="ja-JP" altLang="en-US" dirty="0"/>
        </a:p>
      </dgm:t>
    </dgm:pt>
    <dgm:pt modelId="{81A32B3F-DADD-4DFE-81C4-C34E2F19C485}" type="parTrans" cxnId="{AA68AAD3-8CF8-4012-8A74-C51BDF820FC3}">
      <dgm:prSet/>
      <dgm:spPr/>
      <dgm:t>
        <a:bodyPr/>
        <a:lstStyle/>
        <a:p>
          <a:endParaRPr kumimoji="1" lang="ja-JP" altLang="en-US"/>
        </a:p>
      </dgm:t>
    </dgm:pt>
    <dgm:pt modelId="{A1AB656E-A7F7-4FA5-9611-C9771B7AF6B7}" type="sibTrans" cxnId="{AA68AAD3-8CF8-4012-8A74-C51BDF820FC3}">
      <dgm:prSet/>
      <dgm:spPr/>
      <dgm:t>
        <a:bodyPr/>
        <a:lstStyle/>
        <a:p>
          <a:endParaRPr kumimoji="1" lang="ja-JP" altLang="en-US"/>
        </a:p>
      </dgm:t>
    </dgm:pt>
    <dgm:pt modelId="{8DB839DB-221B-4736-AEB3-D525C6346921}">
      <dgm:prSet phldrT="[テキスト]"/>
      <dgm:spPr/>
      <dgm:t>
        <a:bodyPr/>
        <a:lstStyle/>
        <a:p>
          <a:r>
            <a:rPr kumimoji="1" lang="en-US" altLang="ja-JP" dirty="0" smtClean="0"/>
            <a:t>11,000</a:t>
          </a:r>
          <a:endParaRPr kumimoji="1" lang="ja-JP" altLang="en-US" dirty="0"/>
        </a:p>
      </dgm:t>
    </dgm:pt>
    <dgm:pt modelId="{B594FBC8-00F5-452E-957F-0C22A41FC333}" type="parTrans" cxnId="{9752FE93-87F6-4698-A6FE-54A7B463871D}">
      <dgm:prSet/>
      <dgm:spPr/>
      <dgm:t>
        <a:bodyPr/>
        <a:lstStyle/>
        <a:p>
          <a:endParaRPr kumimoji="1" lang="ja-JP" altLang="en-US"/>
        </a:p>
      </dgm:t>
    </dgm:pt>
    <dgm:pt modelId="{009CEE02-DE99-41DB-A985-E56E62B2BD01}" type="sibTrans" cxnId="{9752FE93-87F6-4698-A6FE-54A7B463871D}">
      <dgm:prSet/>
      <dgm:spPr/>
      <dgm:t>
        <a:bodyPr/>
        <a:lstStyle/>
        <a:p>
          <a:endParaRPr kumimoji="1" lang="ja-JP" altLang="en-US"/>
        </a:p>
      </dgm:t>
    </dgm:pt>
    <dgm:pt modelId="{3C181902-1BC4-4B55-B6E7-E4F249B01CB3}">
      <dgm:prSet phldrT="[テキスト]"/>
      <dgm:spPr/>
      <dgm:t>
        <a:bodyPr/>
        <a:lstStyle/>
        <a:p>
          <a:r>
            <a:rPr kumimoji="1" lang="en-US" altLang="ja-JP" dirty="0" smtClean="0"/>
            <a:t>12,000</a:t>
          </a:r>
          <a:endParaRPr kumimoji="1" lang="ja-JP" altLang="en-US" dirty="0"/>
        </a:p>
      </dgm:t>
    </dgm:pt>
    <dgm:pt modelId="{B0A7DD3F-04BC-4955-8268-22EC6D1E9CE0}" type="parTrans" cxnId="{0F254F82-B5C5-4285-A447-A3F50B9FFBC0}">
      <dgm:prSet/>
      <dgm:spPr/>
      <dgm:t>
        <a:bodyPr/>
        <a:lstStyle/>
        <a:p>
          <a:endParaRPr kumimoji="1" lang="ja-JP" altLang="en-US"/>
        </a:p>
      </dgm:t>
    </dgm:pt>
    <dgm:pt modelId="{99F9F9F0-2B4A-412B-B2A1-BF5D64FAAD82}" type="sibTrans" cxnId="{0F254F82-B5C5-4285-A447-A3F50B9FFBC0}">
      <dgm:prSet/>
      <dgm:spPr/>
      <dgm:t>
        <a:bodyPr/>
        <a:lstStyle/>
        <a:p>
          <a:endParaRPr kumimoji="1" lang="ja-JP" altLang="en-US"/>
        </a:p>
      </dgm:t>
    </dgm:pt>
    <dgm:pt modelId="{48F4EFC9-3266-459F-B614-AD210A8BDE6F}">
      <dgm:prSet phldrT="[テキスト]"/>
      <dgm:spPr/>
      <dgm:t>
        <a:bodyPr/>
        <a:lstStyle/>
        <a:p>
          <a:r>
            <a:rPr kumimoji="1" lang="en-US" altLang="ja-JP" dirty="0" smtClean="0"/>
            <a:t>Sold or scrapped at the period of disposal</a:t>
          </a:r>
          <a:endParaRPr kumimoji="1" lang="ja-JP" altLang="en-US" dirty="0"/>
        </a:p>
      </dgm:t>
    </dgm:pt>
    <dgm:pt modelId="{9B6E537B-9777-44F1-BFA8-2EE91A8A6795}" type="parTrans" cxnId="{133E8964-E82F-4E86-83FB-D9B18757932E}">
      <dgm:prSet/>
      <dgm:spPr/>
      <dgm:t>
        <a:bodyPr/>
        <a:lstStyle/>
        <a:p>
          <a:endParaRPr kumimoji="1" lang="ja-JP" altLang="en-US"/>
        </a:p>
      </dgm:t>
    </dgm:pt>
    <dgm:pt modelId="{0663A7F2-FDF1-48C4-9597-4B97E16FCB65}" type="sibTrans" cxnId="{133E8964-E82F-4E86-83FB-D9B18757932E}">
      <dgm:prSet/>
      <dgm:spPr/>
      <dgm:t>
        <a:bodyPr/>
        <a:lstStyle/>
        <a:p>
          <a:endParaRPr kumimoji="1" lang="ja-JP" altLang="en-US"/>
        </a:p>
      </dgm:t>
    </dgm:pt>
    <dgm:pt modelId="{E270FF16-0F98-4713-8F3F-06CE2BD42E7C}">
      <dgm:prSet phldrT="[テキスト]"/>
      <dgm:spPr>
        <a:solidFill>
          <a:schemeClr val="accent1">
            <a:tint val="40000"/>
            <a:hueOff val="0"/>
            <a:satOff val="0"/>
            <a:lumOff val="0"/>
            <a:alpha val="13000"/>
          </a:schemeClr>
        </a:solidFill>
      </dgm:spPr>
      <dgm:t>
        <a:bodyPr/>
        <a:lstStyle/>
        <a:p>
          <a:r>
            <a:rPr kumimoji="1" lang="en-US" altLang="ja-JP" dirty="0" smtClean="0"/>
            <a:t>Data with sales price  at the period of disposal</a:t>
          </a:r>
          <a:endParaRPr kumimoji="1" lang="ja-JP" altLang="en-US" dirty="0"/>
        </a:p>
      </dgm:t>
    </dgm:pt>
    <dgm:pt modelId="{A2C79C0D-C3B3-4550-9FA8-6CFBDBD51114}" type="parTrans" cxnId="{18A5C103-5DD4-4844-A3D1-462FC49B0E16}">
      <dgm:prSet/>
      <dgm:spPr/>
      <dgm:t>
        <a:bodyPr/>
        <a:lstStyle/>
        <a:p>
          <a:endParaRPr kumimoji="1" lang="ja-JP" altLang="en-US"/>
        </a:p>
      </dgm:t>
    </dgm:pt>
    <dgm:pt modelId="{64832319-01E1-4A96-8A7B-EC833ED3CB7A}" type="sibTrans" cxnId="{18A5C103-5DD4-4844-A3D1-462FC49B0E16}">
      <dgm:prSet/>
      <dgm:spPr/>
      <dgm:t>
        <a:bodyPr/>
        <a:lstStyle/>
        <a:p>
          <a:endParaRPr kumimoji="1" lang="ja-JP" altLang="en-US"/>
        </a:p>
      </dgm:t>
    </dgm:pt>
    <dgm:pt modelId="{6B93FE4C-58F3-4CB7-942E-C8FDDAC72790}">
      <dgm:prSet phldrT="[テキスト]"/>
      <dgm:spPr/>
      <dgm:t>
        <a:bodyPr/>
        <a:lstStyle/>
        <a:p>
          <a:r>
            <a:rPr kumimoji="1" lang="en-US" altLang="ja-JP" dirty="0" smtClean="0"/>
            <a:t>sold</a:t>
          </a:r>
        </a:p>
        <a:p>
          <a:r>
            <a:rPr kumimoji="1" lang="en-US" altLang="ja-JP" dirty="0" smtClean="0"/>
            <a:t>2,000</a:t>
          </a:r>
          <a:endParaRPr kumimoji="1" lang="ja-JP" altLang="en-US" dirty="0"/>
        </a:p>
      </dgm:t>
    </dgm:pt>
    <dgm:pt modelId="{95447802-92A9-4B04-AAA1-818F7D0ADEE1}" type="parTrans" cxnId="{1582BE4D-8D05-436C-AE52-B0623047555F}">
      <dgm:prSet/>
      <dgm:spPr/>
      <dgm:t>
        <a:bodyPr/>
        <a:lstStyle/>
        <a:p>
          <a:endParaRPr kumimoji="1" lang="ja-JP" altLang="en-US"/>
        </a:p>
      </dgm:t>
    </dgm:pt>
    <dgm:pt modelId="{64C2B8FD-97D1-43D5-B834-76140CFDFC45}" type="sibTrans" cxnId="{1582BE4D-8D05-436C-AE52-B0623047555F}">
      <dgm:prSet/>
      <dgm:spPr/>
      <dgm:t>
        <a:bodyPr/>
        <a:lstStyle/>
        <a:p>
          <a:endParaRPr kumimoji="1" lang="ja-JP" altLang="en-US"/>
        </a:p>
      </dgm:t>
    </dgm:pt>
    <dgm:pt modelId="{036ECE2C-F542-4C0D-8090-8C8E8A0D3F68}">
      <dgm:prSet phldrT="[テキスト]"/>
      <dgm:spPr/>
      <dgm:t>
        <a:bodyPr/>
        <a:lstStyle/>
        <a:p>
          <a:r>
            <a:rPr kumimoji="1" lang="en-US" altLang="ja-JP" dirty="0" smtClean="0"/>
            <a:t>scrapped</a:t>
          </a:r>
        </a:p>
        <a:p>
          <a:r>
            <a:rPr kumimoji="1" lang="en-US" altLang="ja-JP" dirty="0" smtClean="0"/>
            <a:t>5,000</a:t>
          </a:r>
          <a:endParaRPr kumimoji="1" lang="ja-JP" altLang="en-US" dirty="0"/>
        </a:p>
      </dgm:t>
    </dgm:pt>
    <dgm:pt modelId="{283BC9F2-8322-48F7-BE60-14510124D19D}" type="parTrans" cxnId="{C1747E69-7124-4CD3-A6A9-C3CBCBC3427C}">
      <dgm:prSet/>
      <dgm:spPr/>
      <dgm:t>
        <a:bodyPr/>
        <a:lstStyle/>
        <a:p>
          <a:endParaRPr kumimoji="1" lang="ja-JP" altLang="en-US"/>
        </a:p>
      </dgm:t>
    </dgm:pt>
    <dgm:pt modelId="{11A43B37-23C4-46D1-B66A-B21D4E0A92B6}" type="sibTrans" cxnId="{C1747E69-7124-4CD3-A6A9-C3CBCBC3427C}">
      <dgm:prSet/>
      <dgm:spPr/>
      <dgm:t>
        <a:bodyPr/>
        <a:lstStyle/>
        <a:p>
          <a:endParaRPr kumimoji="1" lang="ja-JP" altLang="en-US"/>
        </a:p>
      </dgm:t>
    </dgm:pt>
    <dgm:pt modelId="{EDCC4FA0-D2AA-419A-A32F-E9B017AFF263}">
      <dgm:prSet phldrT="[テキスト]"/>
      <dgm:spPr/>
      <dgm:t>
        <a:bodyPr/>
        <a:lstStyle/>
        <a:p>
          <a:r>
            <a:rPr kumimoji="1" lang="en-US" altLang="ja-JP" dirty="0" smtClean="0"/>
            <a:t>700</a:t>
          </a:r>
          <a:endParaRPr kumimoji="1" lang="ja-JP" altLang="en-US" dirty="0"/>
        </a:p>
      </dgm:t>
    </dgm:pt>
    <dgm:pt modelId="{98B60437-5CEC-46F8-AD25-2A7F6D0DA62C}" type="parTrans" cxnId="{D3551B7A-CB23-4AA6-AA30-4B37DBC55A93}">
      <dgm:prSet/>
      <dgm:spPr/>
      <dgm:t>
        <a:bodyPr/>
        <a:lstStyle/>
        <a:p>
          <a:endParaRPr kumimoji="1" lang="ja-JP" altLang="en-US"/>
        </a:p>
      </dgm:t>
    </dgm:pt>
    <dgm:pt modelId="{8C4D180D-DCE8-45ED-A621-969954CED68B}" type="sibTrans" cxnId="{D3551B7A-CB23-4AA6-AA30-4B37DBC55A93}">
      <dgm:prSet/>
      <dgm:spPr/>
      <dgm:t>
        <a:bodyPr/>
        <a:lstStyle/>
        <a:p>
          <a:endParaRPr kumimoji="1" lang="ja-JP" altLang="en-US"/>
        </a:p>
      </dgm:t>
    </dgm:pt>
    <dgm:pt modelId="{C9641363-9FFC-443F-8724-0014737AFC70}">
      <dgm:prSet phldrT="[テキスト]"/>
      <dgm:spPr/>
      <dgm:t>
        <a:bodyPr/>
        <a:lstStyle/>
        <a:p>
          <a:r>
            <a:rPr kumimoji="1" lang="en-US" altLang="ja-JP" dirty="0" smtClean="0"/>
            <a:t>1,500</a:t>
          </a:r>
          <a:endParaRPr kumimoji="1" lang="ja-JP" altLang="en-US" dirty="0"/>
        </a:p>
      </dgm:t>
    </dgm:pt>
    <dgm:pt modelId="{19BE1B68-D6EE-4499-834D-AB491DABB576}" type="parTrans" cxnId="{B262F439-8839-44AE-89E6-2FBE612C7EA7}">
      <dgm:prSet/>
      <dgm:spPr/>
      <dgm:t>
        <a:bodyPr/>
        <a:lstStyle/>
        <a:p>
          <a:endParaRPr kumimoji="1" lang="ja-JP" altLang="en-US"/>
        </a:p>
      </dgm:t>
    </dgm:pt>
    <dgm:pt modelId="{2BE59F52-80D2-42B2-80C7-6BB31F1008D8}" type="sibTrans" cxnId="{B262F439-8839-44AE-89E6-2FBE612C7EA7}">
      <dgm:prSet/>
      <dgm:spPr/>
      <dgm:t>
        <a:bodyPr/>
        <a:lstStyle/>
        <a:p>
          <a:endParaRPr kumimoji="1" lang="ja-JP" altLang="en-US"/>
        </a:p>
      </dgm:t>
    </dgm:pt>
    <dgm:pt modelId="{C70AB2DE-CD16-46F5-B28D-183B8A5B2DF4}">
      <dgm:prSet phldrT="[テキスト]"/>
      <dgm:spPr/>
      <dgm:t>
        <a:bodyPr/>
        <a:lstStyle/>
        <a:p>
          <a:r>
            <a:rPr kumimoji="1" lang="en-US" altLang="ja-JP" dirty="0" smtClean="0"/>
            <a:t>sold</a:t>
          </a:r>
        </a:p>
        <a:p>
          <a:r>
            <a:rPr kumimoji="1" lang="en-US" altLang="ja-JP" dirty="0" smtClean="0"/>
            <a:t>1,000</a:t>
          </a:r>
          <a:endParaRPr kumimoji="1" lang="ja-JP" altLang="en-US" dirty="0"/>
        </a:p>
      </dgm:t>
    </dgm:pt>
    <dgm:pt modelId="{0D0F833D-4CF5-43EA-B67C-67E901D14AB8}" type="parTrans" cxnId="{E67ABB29-7AFE-4356-82EE-E2F77A01F7CC}">
      <dgm:prSet/>
      <dgm:spPr/>
      <dgm:t>
        <a:bodyPr/>
        <a:lstStyle/>
        <a:p>
          <a:endParaRPr kumimoji="1" lang="ja-JP" altLang="en-US"/>
        </a:p>
      </dgm:t>
    </dgm:pt>
    <dgm:pt modelId="{541E5176-D91D-4245-9933-AFC880F1C8B1}" type="sibTrans" cxnId="{E67ABB29-7AFE-4356-82EE-E2F77A01F7CC}">
      <dgm:prSet/>
      <dgm:spPr/>
      <dgm:t>
        <a:bodyPr/>
        <a:lstStyle/>
        <a:p>
          <a:endParaRPr kumimoji="1" lang="ja-JP" altLang="en-US"/>
        </a:p>
      </dgm:t>
    </dgm:pt>
    <dgm:pt modelId="{D556028F-B924-45E7-9D7D-0AF4AD44C2A4}">
      <dgm:prSet phldrT="[テキスト]"/>
      <dgm:spPr/>
      <dgm:t>
        <a:bodyPr/>
        <a:lstStyle/>
        <a:p>
          <a:r>
            <a:rPr kumimoji="1" lang="en-US" altLang="ja-JP" dirty="0" smtClean="0"/>
            <a:t>scrapped</a:t>
          </a:r>
        </a:p>
        <a:p>
          <a:r>
            <a:rPr kumimoji="1" lang="en-US" altLang="ja-JP" dirty="0" smtClean="0"/>
            <a:t>10,000</a:t>
          </a:r>
          <a:endParaRPr kumimoji="1" lang="ja-JP" altLang="en-US" dirty="0"/>
        </a:p>
      </dgm:t>
    </dgm:pt>
    <dgm:pt modelId="{4053D427-C5B8-461B-A022-BC895486C7CB}" type="parTrans" cxnId="{1294DAAC-6300-4908-B7CF-85B91339B05F}">
      <dgm:prSet/>
      <dgm:spPr/>
      <dgm:t>
        <a:bodyPr/>
        <a:lstStyle/>
        <a:p>
          <a:endParaRPr kumimoji="1" lang="ja-JP" altLang="en-US"/>
        </a:p>
      </dgm:t>
    </dgm:pt>
    <dgm:pt modelId="{B3BF274F-99AD-4590-9327-95340BD67A8F}" type="sibTrans" cxnId="{1294DAAC-6300-4908-B7CF-85B91339B05F}">
      <dgm:prSet/>
      <dgm:spPr/>
      <dgm:t>
        <a:bodyPr/>
        <a:lstStyle/>
        <a:p>
          <a:endParaRPr kumimoji="1" lang="ja-JP" altLang="en-US"/>
        </a:p>
      </dgm:t>
    </dgm:pt>
    <dgm:pt modelId="{7D7ED2CB-116C-42B0-9A40-AC6A8F4E9A84}">
      <dgm:prSet phldrT="[テキスト]"/>
      <dgm:spPr/>
      <dgm:t>
        <a:bodyPr/>
        <a:lstStyle/>
        <a:p>
          <a:r>
            <a:rPr kumimoji="1" lang="en-US" altLang="ja-JP" dirty="0" smtClean="0"/>
            <a:t>500</a:t>
          </a:r>
        </a:p>
      </dgm:t>
    </dgm:pt>
    <dgm:pt modelId="{527894E1-D2A3-4EE0-8B61-29C41D346480}" type="parTrans" cxnId="{0F987657-E78A-4F14-AE3D-EC0D06652FCE}">
      <dgm:prSet/>
      <dgm:spPr/>
      <dgm:t>
        <a:bodyPr/>
        <a:lstStyle/>
        <a:p>
          <a:endParaRPr kumimoji="1" lang="ja-JP" altLang="en-US"/>
        </a:p>
      </dgm:t>
    </dgm:pt>
    <dgm:pt modelId="{6809A4C2-FBB6-43C3-A4B9-B1A55163C3F9}" type="sibTrans" cxnId="{0F987657-E78A-4F14-AE3D-EC0D06652FCE}">
      <dgm:prSet/>
      <dgm:spPr/>
      <dgm:t>
        <a:bodyPr/>
        <a:lstStyle/>
        <a:p>
          <a:endParaRPr kumimoji="1" lang="ja-JP" altLang="en-US"/>
        </a:p>
      </dgm:t>
    </dgm:pt>
    <dgm:pt modelId="{B1B8313A-55D7-47FC-987E-D56EF5EEDEE4}">
      <dgm:prSet phldrT="[テキスト]"/>
      <dgm:spPr/>
      <dgm:t>
        <a:bodyPr/>
        <a:lstStyle/>
        <a:p>
          <a:r>
            <a:rPr kumimoji="1" lang="en-US" altLang="ja-JP" dirty="0" smtClean="0"/>
            <a:t>1,000</a:t>
          </a:r>
          <a:endParaRPr kumimoji="1" lang="ja-JP" altLang="en-US" dirty="0"/>
        </a:p>
      </dgm:t>
    </dgm:pt>
    <dgm:pt modelId="{79FFE15B-C5EB-41AE-B042-A5026911F9F9}" type="parTrans" cxnId="{3900BD53-2D30-45A3-AE97-94CEEEA7F781}">
      <dgm:prSet/>
      <dgm:spPr/>
      <dgm:t>
        <a:bodyPr/>
        <a:lstStyle/>
        <a:p>
          <a:endParaRPr kumimoji="1" lang="ja-JP" altLang="en-US"/>
        </a:p>
      </dgm:t>
    </dgm:pt>
    <dgm:pt modelId="{E5B9A21C-960A-4C3B-BDAA-93D17E68DE80}" type="sibTrans" cxnId="{3900BD53-2D30-45A3-AE97-94CEEEA7F781}">
      <dgm:prSet/>
      <dgm:spPr/>
      <dgm:t>
        <a:bodyPr/>
        <a:lstStyle/>
        <a:p>
          <a:endParaRPr kumimoji="1" lang="ja-JP" altLang="en-US"/>
        </a:p>
      </dgm:t>
    </dgm:pt>
    <dgm:pt modelId="{DCD02568-16D2-4759-A554-07FCC9849FB7}">
      <dgm:prSet phldrT="[テキスト]"/>
      <dgm:spPr>
        <a:solidFill>
          <a:schemeClr val="accent1">
            <a:tint val="40000"/>
            <a:hueOff val="0"/>
            <a:satOff val="0"/>
            <a:lumOff val="0"/>
          </a:schemeClr>
        </a:solidFill>
      </dgm:spPr>
      <dgm:t>
        <a:bodyPr/>
        <a:lstStyle/>
        <a:p>
          <a:r>
            <a:rPr kumimoji="1" lang="en-US" altLang="ja-JP" dirty="0" smtClean="0"/>
            <a:t>Asset type  at the period of purchase</a:t>
          </a:r>
          <a:endParaRPr kumimoji="1" lang="ja-JP" altLang="en-US" dirty="0"/>
        </a:p>
      </dgm:t>
    </dgm:pt>
    <dgm:pt modelId="{3641942F-C3E5-4379-A430-43A202E7B8BD}" type="sibTrans" cxnId="{E05FB9A9-D08E-4C01-8FF8-31D542089457}">
      <dgm:prSet/>
      <dgm:spPr/>
      <dgm:t>
        <a:bodyPr/>
        <a:lstStyle/>
        <a:p>
          <a:endParaRPr kumimoji="1" lang="ja-JP" altLang="en-US"/>
        </a:p>
      </dgm:t>
    </dgm:pt>
    <dgm:pt modelId="{A9E638D8-D93C-4AA9-AB27-EB5B66534410}" type="parTrans" cxnId="{E05FB9A9-D08E-4C01-8FF8-31D542089457}">
      <dgm:prSet/>
      <dgm:spPr/>
      <dgm:t>
        <a:bodyPr/>
        <a:lstStyle/>
        <a:p>
          <a:endParaRPr kumimoji="1" lang="ja-JP" altLang="en-US"/>
        </a:p>
      </dgm:t>
    </dgm:pt>
    <dgm:pt modelId="{6F1A5422-38E6-4112-8E26-F35C573958EC}" type="pres">
      <dgm:prSet presAssocID="{8FB5AC78-8432-4292-B349-FF3FC37F0356}" presName="mainComposite" presStyleCnt="0">
        <dgm:presLayoutVars>
          <dgm:chPref val="1"/>
          <dgm:dir/>
          <dgm:animOne val="branch"/>
          <dgm:animLvl val="lvl"/>
          <dgm:resizeHandles val="exact"/>
        </dgm:presLayoutVars>
      </dgm:prSet>
      <dgm:spPr/>
      <dgm:t>
        <a:bodyPr/>
        <a:lstStyle/>
        <a:p>
          <a:endParaRPr kumimoji="1" lang="ja-JP" altLang="en-US"/>
        </a:p>
      </dgm:t>
    </dgm:pt>
    <dgm:pt modelId="{62EB5B60-67FB-4490-93C3-93BD28FE2D0F}" type="pres">
      <dgm:prSet presAssocID="{8FB5AC78-8432-4292-B349-FF3FC37F0356}" presName="hierFlow" presStyleCnt="0"/>
      <dgm:spPr/>
    </dgm:pt>
    <dgm:pt modelId="{6A8B0F9D-1BD6-4DBE-B24C-582EA2A182A9}" type="pres">
      <dgm:prSet presAssocID="{8FB5AC78-8432-4292-B349-FF3FC37F0356}" presName="firstBuf" presStyleCnt="0"/>
      <dgm:spPr/>
    </dgm:pt>
    <dgm:pt modelId="{15F9645B-6389-46CA-9E56-C60316FE2152}" type="pres">
      <dgm:prSet presAssocID="{8FB5AC78-8432-4292-B349-FF3FC37F0356}" presName="hierChild1" presStyleCnt="0">
        <dgm:presLayoutVars>
          <dgm:chPref val="1"/>
          <dgm:animOne val="branch"/>
          <dgm:animLvl val="lvl"/>
        </dgm:presLayoutVars>
      </dgm:prSet>
      <dgm:spPr/>
    </dgm:pt>
    <dgm:pt modelId="{E5C5EE0C-2569-4996-920E-27EF70209CF8}" type="pres">
      <dgm:prSet presAssocID="{CDD2FCA4-DC10-4830-9975-21CF165B3BDA}" presName="Name17" presStyleCnt="0"/>
      <dgm:spPr/>
    </dgm:pt>
    <dgm:pt modelId="{17DA541A-20B0-4E2F-98A4-33970D8FD8EA}" type="pres">
      <dgm:prSet presAssocID="{CDD2FCA4-DC10-4830-9975-21CF165B3BDA}" presName="level1Shape" presStyleLbl="node0" presStyleIdx="0" presStyleCnt="1">
        <dgm:presLayoutVars>
          <dgm:chPref val="3"/>
        </dgm:presLayoutVars>
      </dgm:prSet>
      <dgm:spPr/>
      <dgm:t>
        <a:bodyPr/>
        <a:lstStyle/>
        <a:p>
          <a:endParaRPr kumimoji="1" lang="ja-JP" altLang="en-US"/>
        </a:p>
      </dgm:t>
    </dgm:pt>
    <dgm:pt modelId="{B6C27766-6554-428E-86F0-78C31D07178E}" type="pres">
      <dgm:prSet presAssocID="{CDD2FCA4-DC10-4830-9975-21CF165B3BDA}" presName="hierChild2" presStyleCnt="0"/>
      <dgm:spPr/>
    </dgm:pt>
    <dgm:pt modelId="{C71E1A0C-9CC0-491D-923D-8E07C806B926}" type="pres">
      <dgm:prSet presAssocID="{355F61D9-A0A7-48B0-8E42-76D4D654134A}" presName="Name25" presStyleLbl="parChTrans1D2" presStyleIdx="0" presStyleCnt="3"/>
      <dgm:spPr/>
      <dgm:t>
        <a:bodyPr/>
        <a:lstStyle/>
        <a:p>
          <a:endParaRPr kumimoji="1" lang="ja-JP" altLang="en-US"/>
        </a:p>
      </dgm:t>
    </dgm:pt>
    <dgm:pt modelId="{A54BE4E3-69A8-44EF-B697-16E1A60C995B}" type="pres">
      <dgm:prSet presAssocID="{355F61D9-A0A7-48B0-8E42-76D4D654134A}" presName="connTx" presStyleLbl="parChTrans1D2" presStyleIdx="0" presStyleCnt="3"/>
      <dgm:spPr/>
      <dgm:t>
        <a:bodyPr/>
        <a:lstStyle/>
        <a:p>
          <a:endParaRPr kumimoji="1" lang="ja-JP" altLang="en-US"/>
        </a:p>
      </dgm:t>
    </dgm:pt>
    <dgm:pt modelId="{666DAD85-D49A-49AD-BBFE-AA3CBBCD4F6B}" type="pres">
      <dgm:prSet presAssocID="{8295FB8B-44FB-44EE-8482-385FDF9C718D}" presName="Name30" presStyleCnt="0"/>
      <dgm:spPr/>
    </dgm:pt>
    <dgm:pt modelId="{5E5B5622-DED7-47EA-AAC5-5623F87B7D0A}" type="pres">
      <dgm:prSet presAssocID="{8295FB8B-44FB-44EE-8482-385FDF9C718D}" presName="level2Shape" presStyleLbl="node2" presStyleIdx="0" presStyleCnt="3"/>
      <dgm:spPr/>
      <dgm:t>
        <a:bodyPr/>
        <a:lstStyle/>
        <a:p>
          <a:endParaRPr kumimoji="1" lang="ja-JP" altLang="en-US"/>
        </a:p>
      </dgm:t>
    </dgm:pt>
    <dgm:pt modelId="{7122EC61-9EE5-4610-8959-AFB0BAFF8A75}" type="pres">
      <dgm:prSet presAssocID="{8295FB8B-44FB-44EE-8482-385FDF9C718D}" presName="hierChild3" presStyleCnt="0"/>
      <dgm:spPr/>
    </dgm:pt>
    <dgm:pt modelId="{8C56E9EB-F252-4B67-9C16-BF3E68B8605A}" type="pres">
      <dgm:prSet presAssocID="{3C3D0078-B3FD-48C9-80AC-411461DE49B7}" presName="Name25" presStyleLbl="parChTrans1D3" presStyleIdx="0" presStyleCnt="6"/>
      <dgm:spPr/>
      <dgm:t>
        <a:bodyPr/>
        <a:lstStyle/>
        <a:p>
          <a:endParaRPr kumimoji="1" lang="ja-JP" altLang="en-US"/>
        </a:p>
      </dgm:t>
    </dgm:pt>
    <dgm:pt modelId="{42909EBF-6E20-4988-8566-4A3976438F18}" type="pres">
      <dgm:prSet presAssocID="{3C3D0078-B3FD-48C9-80AC-411461DE49B7}" presName="connTx" presStyleLbl="parChTrans1D3" presStyleIdx="0" presStyleCnt="6"/>
      <dgm:spPr/>
      <dgm:t>
        <a:bodyPr/>
        <a:lstStyle/>
        <a:p>
          <a:endParaRPr kumimoji="1" lang="ja-JP" altLang="en-US"/>
        </a:p>
      </dgm:t>
    </dgm:pt>
    <dgm:pt modelId="{6C93B314-A68F-413A-8274-77FCA546289E}" type="pres">
      <dgm:prSet presAssocID="{6404EE24-32C8-4FD8-B550-A19E99FBE35D}" presName="Name30" presStyleCnt="0"/>
      <dgm:spPr/>
    </dgm:pt>
    <dgm:pt modelId="{1509B93A-66A0-463C-9A0C-4E1D0300FBD1}" type="pres">
      <dgm:prSet presAssocID="{6404EE24-32C8-4FD8-B550-A19E99FBE35D}" presName="level2Shape" presStyleLbl="node3" presStyleIdx="0" presStyleCnt="6"/>
      <dgm:spPr/>
      <dgm:t>
        <a:bodyPr/>
        <a:lstStyle/>
        <a:p>
          <a:endParaRPr kumimoji="1" lang="ja-JP" altLang="en-US"/>
        </a:p>
      </dgm:t>
    </dgm:pt>
    <dgm:pt modelId="{29DD3FBB-E7CF-4F3E-B4E5-8D846FA699CC}" type="pres">
      <dgm:prSet presAssocID="{6404EE24-32C8-4FD8-B550-A19E99FBE35D}" presName="hierChild3" presStyleCnt="0"/>
      <dgm:spPr/>
    </dgm:pt>
    <dgm:pt modelId="{4A8A1688-B8E0-4E14-B914-C083CEA0B20A}" type="pres">
      <dgm:prSet presAssocID="{B594FBC8-00F5-452E-957F-0C22A41FC333}" presName="Name25" presStyleLbl="parChTrans1D4" presStyleIdx="0" presStyleCnt="6"/>
      <dgm:spPr/>
      <dgm:t>
        <a:bodyPr/>
        <a:lstStyle/>
        <a:p>
          <a:endParaRPr kumimoji="1" lang="ja-JP" altLang="en-US"/>
        </a:p>
      </dgm:t>
    </dgm:pt>
    <dgm:pt modelId="{926EA0EA-3AD4-4DE7-8C7B-422B75698233}" type="pres">
      <dgm:prSet presAssocID="{B594FBC8-00F5-452E-957F-0C22A41FC333}" presName="connTx" presStyleLbl="parChTrans1D4" presStyleIdx="0" presStyleCnt="6"/>
      <dgm:spPr/>
      <dgm:t>
        <a:bodyPr/>
        <a:lstStyle/>
        <a:p>
          <a:endParaRPr kumimoji="1" lang="ja-JP" altLang="en-US"/>
        </a:p>
      </dgm:t>
    </dgm:pt>
    <dgm:pt modelId="{4B812359-5CFD-4E76-86F3-5C2C3E813447}" type="pres">
      <dgm:prSet presAssocID="{8DB839DB-221B-4736-AEB3-D525C6346921}" presName="Name30" presStyleCnt="0"/>
      <dgm:spPr/>
    </dgm:pt>
    <dgm:pt modelId="{29CA5ECA-387F-495B-8C83-C68F12F054D7}" type="pres">
      <dgm:prSet presAssocID="{8DB839DB-221B-4736-AEB3-D525C6346921}" presName="level2Shape" presStyleLbl="node4" presStyleIdx="0" presStyleCnt="6"/>
      <dgm:spPr/>
      <dgm:t>
        <a:bodyPr/>
        <a:lstStyle/>
        <a:p>
          <a:endParaRPr kumimoji="1" lang="ja-JP" altLang="en-US"/>
        </a:p>
      </dgm:t>
    </dgm:pt>
    <dgm:pt modelId="{2BB5B9EE-58D8-4716-BA4D-594F736DA71E}" type="pres">
      <dgm:prSet presAssocID="{8DB839DB-221B-4736-AEB3-D525C6346921}" presName="hierChild3" presStyleCnt="0"/>
      <dgm:spPr/>
    </dgm:pt>
    <dgm:pt modelId="{A00A0C09-28EE-47D2-8CB3-1B97DA4040C2}" type="pres">
      <dgm:prSet presAssocID="{6AB32669-F99E-4984-B027-32B609B8D9F8}" presName="Name25" presStyleLbl="parChTrans1D3" presStyleIdx="1" presStyleCnt="6"/>
      <dgm:spPr/>
      <dgm:t>
        <a:bodyPr/>
        <a:lstStyle/>
        <a:p>
          <a:endParaRPr kumimoji="1" lang="ja-JP" altLang="en-US"/>
        </a:p>
      </dgm:t>
    </dgm:pt>
    <dgm:pt modelId="{7BACDAA5-1117-4324-8734-BBB475CB923F}" type="pres">
      <dgm:prSet presAssocID="{6AB32669-F99E-4984-B027-32B609B8D9F8}" presName="connTx" presStyleLbl="parChTrans1D3" presStyleIdx="1" presStyleCnt="6"/>
      <dgm:spPr/>
      <dgm:t>
        <a:bodyPr/>
        <a:lstStyle/>
        <a:p>
          <a:endParaRPr kumimoji="1" lang="ja-JP" altLang="en-US"/>
        </a:p>
      </dgm:t>
    </dgm:pt>
    <dgm:pt modelId="{93866325-5B35-469D-8427-7027BD2509AE}" type="pres">
      <dgm:prSet presAssocID="{E672845C-3DEF-440C-B6CF-3CCE65CF9961}" presName="Name30" presStyleCnt="0"/>
      <dgm:spPr/>
    </dgm:pt>
    <dgm:pt modelId="{9102F175-8948-4FD1-807C-289A3A951BF4}" type="pres">
      <dgm:prSet presAssocID="{E672845C-3DEF-440C-B6CF-3CCE65CF9961}" presName="level2Shape" presStyleLbl="node3" presStyleIdx="1" presStyleCnt="6"/>
      <dgm:spPr/>
      <dgm:t>
        <a:bodyPr/>
        <a:lstStyle/>
        <a:p>
          <a:endParaRPr kumimoji="1" lang="ja-JP" altLang="en-US"/>
        </a:p>
      </dgm:t>
    </dgm:pt>
    <dgm:pt modelId="{F0602AAC-8B27-4579-A4F8-C86DD18FD9F9}" type="pres">
      <dgm:prSet presAssocID="{E672845C-3DEF-440C-B6CF-3CCE65CF9961}" presName="hierChild3" presStyleCnt="0"/>
      <dgm:spPr/>
    </dgm:pt>
    <dgm:pt modelId="{5230ED9B-392C-4CAD-964F-CEB4715EDB9D}" type="pres">
      <dgm:prSet presAssocID="{B0A7DD3F-04BC-4955-8268-22EC6D1E9CE0}" presName="Name25" presStyleLbl="parChTrans1D4" presStyleIdx="1" presStyleCnt="6"/>
      <dgm:spPr/>
      <dgm:t>
        <a:bodyPr/>
        <a:lstStyle/>
        <a:p>
          <a:endParaRPr kumimoji="1" lang="ja-JP" altLang="en-US"/>
        </a:p>
      </dgm:t>
    </dgm:pt>
    <dgm:pt modelId="{70BE4AE0-C033-4EE9-9B48-37D4085C5256}" type="pres">
      <dgm:prSet presAssocID="{B0A7DD3F-04BC-4955-8268-22EC6D1E9CE0}" presName="connTx" presStyleLbl="parChTrans1D4" presStyleIdx="1" presStyleCnt="6"/>
      <dgm:spPr/>
      <dgm:t>
        <a:bodyPr/>
        <a:lstStyle/>
        <a:p>
          <a:endParaRPr kumimoji="1" lang="ja-JP" altLang="en-US"/>
        </a:p>
      </dgm:t>
    </dgm:pt>
    <dgm:pt modelId="{FFFEC381-7CF1-414E-ADAE-5FFAA6496634}" type="pres">
      <dgm:prSet presAssocID="{3C181902-1BC4-4B55-B6E7-E4F249B01CB3}" presName="Name30" presStyleCnt="0"/>
      <dgm:spPr/>
    </dgm:pt>
    <dgm:pt modelId="{568ED7A3-3256-49D5-8A93-580649C9F355}" type="pres">
      <dgm:prSet presAssocID="{3C181902-1BC4-4B55-B6E7-E4F249B01CB3}" presName="level2Shape" presStyleLbl="node4" presStyleIdx="1" presStyleCnt="6"/>
      <dgm:spPr/>
      <dgm:t>
        <a:bodyPr/>
        <a:lstStyle/>
        <a:p>
          <a:endParaRPr kumimoji="1" lang="ja-JP" altLang="en-US"/>
        </a:p>
      </dgm:t>
    </dgm:pt>
    <dgm:pt modelId="{6BEDA691-420E-44A8-8EA8-C4B9C19E6D2C}" type="pres">
      <dgm:prSet presAssocID="{3C181902-1BC4-4B55-B6E7-E4F249B01CB3}" presName="hierChild3" presStyleCnt="0"/>
      <dgm:spPr/>
    </dgm:pt>
    <dgm:pt modelId="{3D7A1DF2-74D0-4130-BEB7-FC5C9EF6EDED}" type="pres">
      <dgm:prSet presAssocID="{20503EC7-1915-4E39-832F-AA90ACD6E565}" presName="Name25" presStyleLbl="parChTrans1D2" presStyleIdx="1" presStyleCnt="3"/>
      <dgm:spPr/>
      <dgm:t>
        <a:bodyPr/>
        <a:lstStyle/>
        <a:p>
          <a:endParaRPr kumimoji="1" lang="ja-JP" altLang="en-US"/>
        </a:p>
      </dgm:t>
    </dgm:pt>
    <dgm:pt modelId="{9110CA71-CB38-474F-BCF4-C477393C4935}" type="pres">
      <dgm:prSet presAssocID="{20503EC7-1915-4E39-832F-AA90ACD6E565}" presName="connTx" presStyleLbl="parChTrans1D2" presStyleIdx="1" presStyleCnt="3"/>
      <dgm:spPr/>
      <dgm:t>
        <a:bodyPr/>
        <a:lstStyle/>
        <a:p>
          <a:endParaRPr kumimoji="1" lang="ja-JP" altLang="en-US"/>
        </a:p>
      </dgm:t>
    </dgm:pt>
    <dgm:pt modelId="{E00FE5D7-8AEF-40A1-B1ED-1A8C1DF29F9C}" type="pres">
      <dgm:prSet presAssocID="{7E647794-67AF-4E87-9B18-6717BCF337CF}" presName="Name30" presStyleCnt="0"/>
      <dgm:spPr/>
    </dgm:pt>
    <dgm:pt modelId="{75918B7F-38D1-4C34-8084-D359C7868BAF}" type="pres">
      <dgm:prSet presAssocID="{7E647794-67AF-4E87-9B18-6717BCF337CF}" presName="level2Shape" presStyleLbl="node2" presStyleIdx="1" presStyleCnt="3"/>
      <dgm:spPr/>
      <dgm:t>
        <a:bodyPr/>
        <a:lstStyle/>
        <a:p>
          <a:endParaRPr kumimoji="1" lang="ja-JP" altLang="en-US"/>
        </a:p>
      </dgm:t>
    </dgm:pt>
    <dgm:pt modelId="{D5D5C9E4-5B5B-4E83-9FDF-A2B9B36E430B}" type="pres">
      <dgm:prSet presAssocID="{7E647794-67AF-4E87-9B18-6717BCF337CF}" presName="hierChild3" presStyleCnt="0"/>
      <dgm:spPr/>
    </dgm:pt>
    <dgm:pt modelId="{11E6F71D-CF4D-44EE-9C29-D6D25EE2C094}" type="pres">
      <dgm:prSet presAssocID="{95447802-92A9-4B04-AAA1-818F7D0ADEE1}" presName="Name25" presStyleLbl="parChTrans1D3" presStyleIdx="2" presStyleCnt="6"/>
      <dgm:spPr/>
      <dgm:t>
        <a:bodyPr/>
        <a:lstStyle/>
        <a:p>
          <a:endParaRPr kumimoji="1" lang="ja-JP" altLang="en-US"/>
        </a:p>
      </dgm:t>
    </dgm:pt>
    <dgm:pt modelId="{AE342EF9-1982-4372-9FE8-AD5CFBA2A84B}" type="pres">
      <dgm:prSet presAssocID="{95447802-92A9-4B04-AAA1-818F7D0ADEE1}" presName="connTx" presStyleLbl="parChTrans1D3" presStyleIdx="2" presStyleCnt="6"/>
      <dgm:spPr/>
      <dgm:t>
        <a:bodyPr/>
        <a:lstStyle/>
        <a:p>
          <a:endParaRPr kumimoji="1" lang="ja-JP" altLang="en-US"/>
        </a:p>
      </dgm:t>
    </dgm:pt>
    <dgm:pt modelId="{B39F2725-75E4-4521-91A1-32A468E2B836}" type="pres">
      <dgm:prSet presAssocID="{6B93FE4C-58F3-4CB7-942E-C8FDDAC72790}" presName="Name30" presStyleCnt="0"/>
      <dgm:spPr/>
    </dgm:pt>
    <dgm:pt modelId="{10613489-CF1A-4F64-A0DF-DC4DBE3C816F}" type="pres">
      <dgm:prSet presAssocID="{6B93FE4C-58F3-4CB7-942E-C8FDDAC72790}" presName="level2Shape" presStyleLbl="node3" presStyleIdx="2" presStyleCnt="6"/>
      <dgm:spPr/>
      <dgm:t>
        <a:bodyPr/>
        <a:lstStyle/>
        <a:p>
          <a:endParaRPr kumimoji="1" lang="ja-JP" altLang="en-US"/>
        </a:p>
      </dgm:t>
    </dgm:pt>
    <dgm:pt modelId="{181DA8A4-E660-4EA9-96EC-22FE2B76EA9E}" type="pres">
      <dgm:prSet presAssocID="{6B93FE4C-58F3-4CB7-942E-C8FDDAC72790}" presName="hierChild3" presStyleCnt="0"/>
      <dgm:spPr/>
    </dgm:pt>
    <dgm:pt modelId="{74CABF94-31D3-467A-A314-5403A228C2E7}" type="pres">
      <dgm:prSet presAssocID="{19BE1B68-D6EE-4499-834D-AB491DABB576}" presName="Name25" presStyleLbl="parChTrans1D4" presStyleIdx="2" presStyleCnt="6"/>
      <dgm:spPr/>
      <dgm:t>
        <a:bodyPr/>
        <a:lstStyle/>
        <a:p>
          <a:endParaRPr kumimoji="1" lang="ja-JP" altLang="en-US"/>
        </a:p>
      </dgm:t>
    </dgm:pt>
    <dgm:pt modelId="{9D6E4C6C-F5D2-44A7-989B-C932739B4E80}" type="pres">
      <dgm:prSet presAssocID="{19BE1B68-D6EE-4499-834D-AB491DABB576}" presName="connTx" presStyleLbl="parChTrans1D4" presStyleIdx="2" presStyleCnt="6"/>
      <dgm:spPr/>
      <dgm:t>
        <a:bodyPr/>
        <a:lstStyle/>
        <a:p>
          <a:endParaRPr kumimoji="1" lang="ja-JP" altLang="en-US"/>
        </a:p>
      </dgm:t>
    </dgm:pt>
    <dgm:pt modelId="{F15C8347-A033-46BC-989D-C7A8E12D7578}" type="pres">
      <dgm:prSet presAssocID="{C9641363-9FFC-443F-8724-0014737AFC70}" presName="Name30" presStyleCnt="0"/>
      <dgm:spPr/>
    </dgm:pt>
    <dgm:pt modelId="{901A8321-E169-4999-A74D-716972636E62}" type="pres">
      <dgm:prSet presAssocID="{C9641363-9FFC-443F-8724-0014737AFC70}" presName="level2Shape" presStyleLbl="node4" presStyleIdx="2" presStyleCnt="6"/>
      <dgm:spPr/>
      <dgm:t>
        <a:bodyPr/>
        <a:lstStyle/>
        <a:p>
          <a:endParaRPr kumimoji="1" lang="ja-JP" altLang="en-US"/>
        </a:p>
      </dgm:t>
    </dgm:pt>
    <dgm:pt modelId="{4DCEF56B-3F7F-468A-83D6-58EA53EE5AE0}" type="pres">
      <dgm:prSet presAssocID="{C9641363-9FFC-443F-8724-0014737AFC70}" presName="hierChild3" presStyleCnt="0"/>
      <dgm:spPr/>
    </dgm:pt>
    <dgm:pt modelId="{8A67FD8B-AD61-46DD-94DD-C760A13A2535}" type="pres">
      <dgm:prSet presAssocID="{283BC9F2-8322-48F7-BE60-14510124D19D}" presName="Name25" presStyleLbl="parChTrans1D3" presStyleIdx="3" presStyleCnt="6"/>
      <dgm:spPr/>
      <dgm:t>
        <a:bodyPr/>
        <a:lstStyle/>
        <a:p>
          <a:endParaRPr kumimoji="1" lang="ja-JP" altLang="en-US"/>
        </a:p>
      </dgm:t>
    </dgm:pt>
    <dgm:pt modelId="{F90EF676-2B5F-40C6-901B-5B0E1CA40AE9}" type="pres">
      <dgm:prSet presAssocID="{283BC9F2-8322-48F7-BE60-14510124D19D}" presName="connTx" presStyleLbl="parChTrans1D3" presStyleIdx="3" presStyleCnt="6"/>
      <dgm:spPr/>
      <dgm:t>
        <a:bodyPr/>
        <a:lstStyle/>
        <a:p>
          <a:endParaRPr kumimoji="1" lang="ja-JP" altLang="en-US"/>
        </a:p>
      </dgm:t>
    </dgm:pt>
    <dgm:pt modelId="{1BD19B44-9318-408A-B864-C0068E75CB07}" type="pres">
      <dgm:prSet presAssocID="{036ECE2C-F542-4C0D-8090-8C8E8A0D3F68}" presName="Name30" presStyleCnt="0"/>
      <dgm:spPr/>
    </dgm:pt>
    <dgm:pt modelId="{35B8D9FC-F326-425A-9F41-527587DE9796}" type="pres">
      <dgm:prSet presAssocID="{036ECE2C-F542-4C0D-8090-8C8E8A0D3F68}" presName="level2Shape" presStyleLbl="node3" presStyleIdx="3" presStyleCnt="6"/>
      <dgm:spPr/>
      <dgm:t>
        <a:bodyPr/>
        <a:lstStyle/>
        <a:p>
          <a:endParaRPr kumimoji="1" lang="ja-JP" altLang="en-US"/>
        </a:p>
      </dgm:t>
    </dgm:pt>
    <dgm:pt modelId="{EAA7498A-95C8-409D-AE0B-B8608DA1FF64}" type="pres">
      <dgm:prSet presAssocID="{036ECE2C-F542-4C0D-8090-8C8E8A0D3F68}" presName="hierChild3" presStyleCnt="0"/>
      <dgm:spPr/>
    </dgm:pt>
    <dgm:pt modelId="{6DE4E5F7-4193-417D-A27A-30A9780D6CBD}" type="pres">
      <dgm:prSet presAssocID="{98B60437-5CEC-46F8-AD25-2A7F6D0DA62C}" presName="Name25" presStyleLbl="parChTrans1D4" presStyleIdx="3" presStyleCnt="6"/>
      <dgm:spPr/>
      <dgm:t>
        <a:bodyPr/>
        <a:lstStyle/>
        <a:p>
          <a:endParaRPr kumimoji="1" lang="ja-JP" altLang="en-US"/>
        </a:p>
      </dgm:t>
    </dgm:pt>
    <dgm:pt modelId="{1EDC928E-2866-443A-BF0C-97404A070878}" type="pres">
      <dgm:prSet presAssocID="{98B60437-5CEC-46F8-AD25-2A7F6D0DA62C}" presName="connTx" presStyleLbl="parChTrans1D4" presStyleIdx="3" presStyleCnt="6"/>
      <dgm:spPr/>
      <dgm:t>
        <a:bodyPr/>
        <a:lstStyle/>
        <a:p>
          <a:endParaRPr kumimoji="1" lang="ja-JP" altLang="en-US"/>
        </a:p>
      </dgm:t>
    </dgm:pt>
    <dgm:pt modelId="{4382BE2A-DCB2-4B94-88E6-9572DA10ECE1}" type="pres">
      <dgm:prSet presAssocID="{EDCC4FA0-D2AA-419A-A32F-E9B017AFF263}" presName="Name30" presStyleCnt="0"/>
      <dgm:spPr/>
    </dgm:pt>
    <dgm:pt modelId="{31D42A30-75BD-452C-91AF-1D6CAC0BC542}" type="pres">
      <dgm:prSet presAssocID="{EDCC4FA0-D2AA-419A-A32F-E9B017AFF263}" presName="level2Shape" presStyleLbl="node4" presStyleIdx="3" presStyleCnt="6"/>
      <dgm:spPr/>
      <dgm:t>
        <a:bodyPr/>
        <a:lstStyle/>
        <a:p>
          <a:endParaRPr kumimoji="1" lang="ja-JP" altLang="en-US"/>
        </a:p>
      </dgm:t>
    </dgm:pt>
    <dgm:pt modelId="{16341521-F303-48A1-902A-0318B5831C52}" type="pres">
      <dgm:prSet presAssocID="{EDCC4FA0-D2AA-419A-A32F-E9B017AFF263}" presName="hierChild3" presStyleCnt="0"/>
      <dgm:spPr/>
    </dgm:pt>
    <dgm:pt modelId="{5B9EB351-8AB7-447C-9FFF-9B9903416F11}" type="pres">
      <dgm:prSet presAssocID="{D0C4D297-64A6-4312-9238-632E4F8B4862}" presName="Name25" presStyleLbl="parChTrans1D2" presStyleIdx="2" presStyleCnt="3"/>
      <dgm:spPr/>
      <dgm:t>
        <a:bodyPr/>
        <a:lstStyle/>
        <a:p>
          <a:endParaRPr kumimoji="1" lang="ja-JP" altLang="en-US"/>
        </a:p>
      </dgm:t>
    </dgm:pt>
    <dgm:pt modelId="{D79B56BE-210D-48C2-8929-B79DF9B48641}" type="pres">
      <dgm:prSet presAssocID="{D0C4D297-64A6-4312-9238-632E4F8B4862}" presName="connTx" presStyleLbl="parChTrans1D2" presStyleIdx="2" presStyleCnt="3"/>
      <dgm:spPr/>
      <dgm:t>
        <a:bodyPr/>
        <a:lstStyle/>
        <a:p>
          <a:endParaRPr kumimoji="1" lang="ja-JP" altLang="en-US"/>
        </a:p>
      </dgm:t>
    </dgm:pt>
    <dgm:pt modelId="{06920A49-65A1-4DAE-8141-199577923B64}" type="pres">
      <dgm:prSet presAssocID="{74EC815A-3A5A-4F7A-9023-C8A60556C195}" presName="Name30" presStyleCnt="0"/>
      <dgm:spPr/>
    </dgm:pt>
    <dgm:pt modelId="{6E35CB00-69C8-4647-9EA6-1C7C928632FC}" type="pres">
      <dgm:prSet presAssocID="{74EC815A-3A5A-4F7A-9023-C8A60556C195}" presName="level2Shape" presStyleLbl="node2" presStyleIdx="2" presStyleCnt="3"/>
      <dgm:spPr/>
      <dgm:t>
        <a:bodyPr/>
        <a:lstStyle/>
        <a:p>
          <a:endParaRPr kumimoji="1" lang="ja-JP" altLang="en-US"/>
        </a:p>
      </dgm:t>
    </dgm:pt>
    <dgm:pt modelId="{77F51A23-77D9-4722-BD0A-D5D521E32E7E}" type="pres">
      <dgm:prSet presAssocID="{74EC815A-3A5A-4F7A-9023-C8A60556C195}" presName="hierChild3" presStyleCnt="0"/>
      <dgm:spPr/>
    </dgm:pt>
    <dgm:pt modelId="{E35EC114-04D2-4990-AC70-BDB18430946C}" type="pres">
      <dgm:prSet presAssocID="{0D0F833D-4CF5-43EA-B67C-67E901D14AB8}" presName="Name25" presStyleLbl="parChTrans1D3" presStyleIdx="4" presStyleCnt="6"/>
      <dgm:spPr/>
      <dgm:t>
        <a:bodyPr/>
        <a:lstStyle/>
        <a:p>
          <a:endParaRPr kumimoji="1" lang="ja-JP" altLang="en-US"/>
        </a:p>
      </dgm:t>
    </dgm:pt>
    <dgm:pt modelId="{4AD09AB9-2EF8-46C8-9FE8-5145972EE263}" type="pres">
      <dgm:prSet presAssocID="{0D0F833D-4CF5-43EA-B67C-67E901D14AB8}" presName="connTx" presStyleLbl="parChTrans1D3" presStyleIdx="4" presStyleCnt="6"/>
      <dgm:spPr/>
      <dgm:t>
        <a:bodyPr/>
        <a:lstStyle/>
        <a:p>
          <a:endParaRPr kumimoji="1" lang="ja-JP" altLang="en-US"/>
        </a:p>
      </dgm:t>
    </dgm:pt>
    <dgm:pt modelId="{402B9978-15FF-4C53-AC2B-8EF11A86BFD7}" type="pres">
      <dgm:prSet presAssocID="{C70AB2DE-CD16-46F5-B28D-183B8A5B2DF4}" presName="Name30" presStyleCnt="0"/>
      <dgm:spPr/>
    </dgm:pt>
    <dgm:pt modelId="{F5C516A0-FC54-41DC-B435-B0E43E6C6548}" type="pres">
      <dgm:prSet presAssocID="{C70AB2DE-CD16-46F5-B28D-183B8A5B2DF4}" presName="level2Shape" presStyleLbl="node3" presStyleIdx="4" presStyleCnt="6"/>
      <dgm:spPr/>
      <dgm:t>
        <a:bodyPr/>
        <a:lstStyle/>
        <a:p>
          <a:endParaRPr kumimoji="1" lang="ja-JP" altLang="en-US"/>
        </a:p>
      </dgm:t>
    </dgm:pt>
    <dgm:pt modelId="{79D183D7-9F64-4788-B78F-05A84E7E17AA}" type="pres">
      <dgm:prSet presAssocID="{C70AB2DE-CD16-46F5-B28D-183B8A5B2DF4}" presName="hierChild3" presStyleCnt="0"/>
      <dgm:spPr/>
    </dgm:pt>
    <dgm:pt modelId="{F168E5AB-1CBF-44B2-B92B-13ED880E286A}" type="pres">
      <dgm:prSet presAssocID="{527894E1-D2A3-4EE0-8B61-29C41D346480}" presName="Name25" presStyleLbl="parChTrans1D4" presStyleIdx="4" presStyleCnt="6"/>
      <dgm:spPr/>
      <dgm:t>
        <a:bodyPr/>
        <a:lstStyle/>
        <a:p>
          <a:endParaRPr kumimoji="1" lang="ja-JP" altLang="en-US"/>
        </a:p>
      </dgm:t>
    </dgm:pt>
    <dgm:pt modelId="{3A56DC3A-A08A-4BC9-A867-7A8D18D1DE33}" type="pres">
      <dgm:prSet presAssocID="{527894E1-D2A3-4EE0-8B61-29C41D346480}" presName="connTx" presStyleLbl="parChTrans1D4" presStyleIdx="4" presStyleCnt="6"/>
      <dgm:spPr/>
      <dgm:t>
        <a:bodyPr/>
        <a:lstStyle/>
        <a:p>
          <a:endParaRPr kumimoji="1" lang="ja-JP" altLang="en-US"/>
        </a:p>
      </dgm:t>
    </dgm:pt>
    <dgm:pt modelId="{7FC4F225-5B9D-4E60-A021-A2FCD48C4163}" type="pres">
      <dgm:prSet presAssocID="{7D7ED2CB-116C-42B0-9A40-AC6A8F4E9A84}" presName="Name30" presStyleCnt="0"/>
      <dgm:spPr/>
    </dgm:pt>
    <dgm:pt modelId="{1D0DCB54-F7C7-463C-82AA-AC36386ECF1F}" type="pres">
      <dgm:prSet presAssocID="{7D7ED2CB-116C-42B0-9A40-AC6A8F4E9A84}" presName="level2Shape" presStyleLbl="node4" presStyleIdx="4" presStyleCnt="6"/>
      <dgm:spPr/>
      <dgm:t>
        <a:bodyPr/>
        <a:lstStyle/>
        <a:p>
          <a:endParaRPr kumimoji="1" lang="ja-JP" altLang="en-US"/>
        </a:p>
      </dgm:t>
    </dgm:pt>
    <dgm:pt modelId="{69346F23-D337-430D-A811-9F5C46178C18}" type="pres">
      <dgm:prSet presAssocID="{7D7ED2CB-116C-42B0-9A40-AC6A8F4E9A84}" presName="hierChild3" presStyleCnt="0"/>
      <dgm:spPr/>
    </dgm:pt>
    <dgm:pt modelId="{83E87730-62DD-4B32-A23E-659C09E2EF4D}" type="pres">
      <dgm:prSet presAssocID="{4053D427-C5B8-461B-A022-BC895486C7CB}" presName="Name25" presStyleLbl="parChTrans1D3" presStyleIdx="5" presStyleCnt="6"/>
      <dgm:spPr/>
      <dgm:t>
        <a:bodyPr/>
        <a:lstStyle/>
        <a:p>
          <a:endParaRPr kumimoji="1" lang="ja-JP" altLang="en-US"/>
        </a:p>
      </dgm:t>
    </dgm:pt>
    <dgm:pt modelId="{2E25F98B-7514-49B6-B3B1-623C2067BE09}" type="pres">
      <dgm:prSet presAssocID="{4053D427-C5B8-461B-A022-BC895486C7CB}" presName="connTx" presStyleLbl="parChTrans1D3" presStyleIdx="5" presStyleCnt="6"/>
      <dgm:spPr/>
      <dgm:t>
        <a:bodyPr/>
        <a:lstStyle/>
        <a:p>
          <a:endParaRPr kumimoji="1" lang="ja-JP" altLang="en-US"/>
        </a:p>
      </dgm:t>
    </dgm:pt>
    <dgm:pt modelId="{FFD6E44E-8D5D-4306-8C4D-91D81EF4C17B}" type="pres">
      <dgm:prSet presAssocID="{D556028F-B924-45E7-9D7D-0AF4AD44C2A4}" presName="Name30" presStyleCnt="0"/>
      <dgm:spPr/>
    </dgm:pt>
    <dgm:pt modelId="{43185941-9921-495F-83D6-EB3FEAF40433}" type="pres">
      <dgm:prSet presAssocID="{D556028F-B924-45E7-9D7D-0AF4AD44C2A4}" presName="level2Shape" presStyleLbl="node3" presStyleIdx="5" presStyleCnt="6"/>
      <dgm:spPr/>
      <dgm:t>
        <a:bodyPr/>
        <a:lstStyle/>
        <a:p>
          <a:endParaRPr kumimoji="1" lang="ja-JP" altLang="en-US"/>
        </a:p>
      </dgm:t>
    </dgm:pt>
    <dgm:pt modelId="{E0762B9E-7E50-42C4-98CF-EA14D1688C33}" type="pres">
      <dgm:prSet presAssocID="{D556028F-B924-45E7-9D7D-0AF4AD44C2A4}" presName="hierChild3" presStyleCnt="0"/>
      <dgm:spPr/>
    </dgm:pt>
    <dgm:pt modelId="{DA78F0D9-5CC3-4057-A0FF-B6100E4A8A67}" type="pres">
      <dgm:prSet presAssocID="{79FFE15B-C5EB-41AE-B042-A5026911F9F9}" presName="Name25" presStyleLbl="parChTrans1D4" presStyleIdx="5" presStyleCnt="6"/>
      <dgm:spPr/>
      <dgm:t>
        <a:bodyPr/>
        <a:lstStyle/>
        <a:p>
          <a:endParaRPr kumimoji="1" lang="ja-JP" altLang="en-US"/>
        </a:p>
      </dgm:t>
    </dgm:pt>
    <dgm:pt modelId="{CB6C3517-27C2-4C20-8500-ACBA8BBA598D}" type="pres">
      <dgm:prSet presAssocID="{79FFE15B-C5EB-41AE-B042-A5026911F9F9}" presName="connTx" presStyleLbl="parChTrans1D4" presStyleIdx="5" presStyleCnt="6"/>
      <dgm:spPr/>
      <dgm:t>
        <a:bodyPr/>
        <a:lstStyle/>
        <a:p>
          <a:endParaRPr kumimoji="1" lang="ja-JP" altLang="en-US"/>
        </a:p>
      </dgm:t>
    </dgm:pt>
    <dgm:pt modelId="{23CCEFA2-0407-4FAB-9D6C-01E61B856883}" type="pres">
      <dgm:prSet presAssocID="{B1B8313A-55D7-47FC-987E-D56EF5EEDEE4}" presName="Name30" presStyleCnt="0"/>
      <dgm:spPr/>
    </dgm:pt>
    <dgm:pt modelId="{9AB8E984-C335-4F5F-94D7-105B8F80C922}" type="pres">
      <dgm:prSet presAssocID="{B1B8313A-55D7-47FC-987E-D56EF5EEDEE4}" presName="level2Shape" presStyleLbl="node4" presStyleIdx="5" presStyleCnt="6"/>
      <dgm:spPr/>
      <dgm:t>
        <a:bodyPr/>
        <a:lstStyle/>
        <a:p>
          <a:endParaRPr kumimoji="1" lang="ja-JP" altLang="en-US"/>
        </a:p>
      </dgm:t>
    </dgm:pt>
    <dgm:pt modelId="{390D132A-AFF1-404E-B907-4706C0E6059A}" type="pres">
      <dgm:prSet presAssocID="{B1B8313A-55D7-47FC-987E-D56EF5EEDEE4}" presName="hierChild3" presStyleCnt="0"/>
      <dgm:spPr/>
    </dgm:pt>
    <dgm:pt modelId="{48E4317C-970A-4987-86F2-6B69103867BD}" type="pres">
      <dgm:prSet presAssocID="{8FB5AC78-8432-4292-B349-FF3FC37F0356}" presName="bgShapesFlow" presStyleCnt="0"/>
      <dgm:spPr/>
    </dgm:pt>
    <dgm:pt modelId="{D39CA4EE-10F8-4539-9480-2070EA89E69B}" type="pres">
      <dgm:prSet presAssocID="{EF1910B3-AF13-4FD3-BD55-49781EE7E075}" presName="rectComp" presStyleCnt="0"/>
      <dgm:spPr/>
    </dgm:pt>
    <dgm:pt modelId="{1C4ED890-3B30-4857-98AA-DCB62A1C0ACF}" type="pres">
      <dgm:prSet presAssocID="{EF1910B3-AF13-4FD3-BD55-49781EE7E075}" presName="bgRect" presStyleLbl="bgShp" presStyleIdx="0" presStyleCnt="4"/>
      <dgm:spPr/>
      <dgm:t>
        <a:bodyPr/>
        <a:lstStyle/>
        <a:p>
          <a:endParaRPr kumimoji="1" lang="ja-JP" altLang="en-US"/>
        </a:p>
      </dgm:t>
    </dgm:pt>
    <dgm:pt modelId="{E516D950-76C4-4AB6-89EC-15044690BD7C}" type="pres">
      <dgm:prSet presAssocID="{EF1910B3-AF13-4FD3-BD55-49781EE7E075}" presName="bgRectTx" presStyleLbl="bgShp" presStyleIdx="0" presStyleCnt="4">
        <dgm:presLayoutVars>
          <dgm:bulletEnabled val="1"/>
        </dgm:presLayoutVars>
      </dgm:prSet>
      <dgm:spPr/>
      <dgm:t>
        <a:bodyPr/>
        <a:lstStyle/>
        <a:p>
          <a:endParaRPr kumimoji="1" lang="ja-JP" altLang="en-US"/>
        </a:p>
      </dgm:t>
    </dgm:pt>
    <dgm:pt modelId="{17DF7CAF-C699-4CA4-A163-53F8B039D627}" type="pres">
      <dgm:prSet presAssocID="{EF1910B3-AF13-4FD3-BD55-49781EE7E075}" presName="spComp" presStyleCnt="0"/>
      <dgm:spPr/>
    </dgm:pt>
    <dgm:pt modelId="{DC0C7CB4-251C-4E65-9C4E-970ED7FDD6DD}" type="pres">
      <dgm:prSet presAssocID="{EF1910B3-AF13-4FD3-BD55-49781EE7E075}" presName="hSp" presStyleCnt="0"/>
      <dgm:spPr/>
    </dgm:pt>
    <dgm:pt modelId="{5A053369-1307-43A1-9D27-79FB0E04BE19}" type="pres">
      <dgm:prSet presAssocID="{DCD02568-16D2-4759-A554-07FCC9849FB7}" presName="rectComp" presStyleCnt="0"/>
      <dgm:spPr/>
    </dgm:pt>
    <dgm:pt modelId="{A7D8D461-D890-4C84-949E-C32994282231}" type="pres">
      <dgm:prSet presAssocID="{DCD02568-16D2-4759-A554-07FCC9849FB7}" presName="bgRect" presStyleLbl="bgShp" presStyleIdx="1" presStyleCnt="4"/>
      <dgm:spPr/>
      <dgm:t>
        <a:bodyPr/>
        <a:lstStyle/>
        <a:p>
          <a:endParaRPr kumimoji="1" lang="ja-JP" altLang="en-US"/>
        </a:p>
      </dgm:t>
    </dgm:pt>
    <dgm:pt modelId="{E24421F7-380C-4383-906F-5251C56DE5A0}" type="pres">
      <dgm:prSet presAssocID="{DCD02568-16D2-4759-A554-07FCC9849FB7}" presName="bgRectTx" presStyleLbl="bgShp" presStyleIdx="1" presStyleCnt="4">
        <dgm:presLayoutVars>
          <dgm:bulletEnabled val="1"/>
        </dgm:presLayoutVars>
      </dgm:prSet>
      <dgm:spPr/>
      <dgm:t>
        <a:bodyPr/>
        <a:lstStyle/>
        <a:p>
          <a:endParaRPr kumimoji="1" lang="ja-JP" altLang="en-US"/>
        </a:p>
      </dgm:t>
    </dgm:pt>
    <dgm:pt modelId="{8084D6E7-B6AE-4651-A935-1747705B95B6}" type="pres">
      <dgm:prSet presAssocID="{DCD02568-16D2-4759-A554-07FCC9849FB7}" presName="spComp" presStyleCnt="0"/>
      <dgm:spPr/>
    </dgm:pt>
    <dgm:pt modelId="{58C37631-BA46-47CE-BE48-59E941882C9B}" type="pres">
      <dgm:prSet presAssocID="{DCD02568-16D2-4759-A554-07FCC9849FB7}" presName="hSp" presStyleCnt="0"/>
      <dgm:spPr/>
    </dgm:pt>
    <dgm:pt modelId="{4F33AF12-6E48-4F41-8125-29AEF2A82920}" type="pres">
      <dgm:prSet presAssocID="{48F4EFC9-3266-459F-B614-AD210A8BDE6F}" presName="rectComp" presStyleCnt="0"/>
      <dgm:spPr/>
    </dgm:pt>
    <dgm:pt modelId="{5133E310-90DD-4AB1-9149-CE538F53235D}" type="pres">
      <dgm:prSet presAssocID="{48F4EFC9-3266-459F-B614-AD210A8BDE6F}" presName="bgRect" presStyleLbl="bgShp" presStyleIdx="2" presStyleCnt="4"/>
      <dgm:spPr/>
      <dgm:t>
        <a:bodyPr/>
        <a:lstStyle/>
        <a:p>
          <a:endParaRPr kumimoji="1" lang="ja-JP" altLang="en-US"/>
        </a:p>
      </dgm:t>
    </dgm:pt>
    <dgm:pt modelId="{E45520A3-0B3E-435B-A221-0AD873172EB6}" type="pres">
      <dgm:prSet presAssocID="{48F4EFC9-3266-459F-B614-AD210A8BDE6F}" presName="bgRectTx" presStyleLbl="bgShp" presStyleIdx="2" presStyleCnt="4">
        <dgm:presLayoutVars>
          <dgm:bulletEnabled val="1"/>
        </dgm:presLayoutVars>
      </dgm:prSet>
      <dgm:spPr/>
      <dgm:t>
        <a:bodyPr/>
        <a:lstStyle/>
        <a:p>
          <a:endParaRPr kumimoji="1" lang="ja-JP" altLang="en-US"/>
        </a:p>
      </dgm:t>
    </dgm:pt>
    <dgm:pt modelId="{5F31C3C3-38C7-4DED-A2A1-23643321931E}" type="pres">
      <dgm:prSet presAssocID="{48F4EFC9-3266-459F-B614-AD210A8BDE6F}" presName="spComp" presStyleCnt="0"/>
      <dgm:spPr/>
    </dgm:pt>
    <dgm:pt modelId="{1B3EA6C2-99B6-4B1E-97BE-EE469C1480CD}" type="pres">
      <dgm:prSet presAssocID="{48F4EFC9-3266-459F-B614-AD210A8BDE6F}" presName="hSp" presStyleCnt="0"/>
      <dgm:spPr/>
    </dgm:pt>
    <dgm:pt modelId="{053DCB5B-6356-4193-BCBA-399D73AB1E83}" type="pres">
      <dgm:prSet presAssocID="{E270FF16-0F98-4713-8F3F-06CE2BD42E7C}" presName="rectComp" presStyleCnt="0"/>
      <dgm:spPr/>
    </dgm:pt>
    <dgm:pt modelId="{262C0795-FEE5-49E8-AEE0-7DE9A9FEFCC1}" type="pres">
      <dgm:prSet presAssocID="{E270FF16-0F98-4713-8F3F-06CE2BD42E7C}" presName="bgRect" presStyleLbl="bgShp" presStyleIdx="3" presStyleCnt="4"/>
      <dgm:spPr/>
      <dgm:t>
        <a:bodyPr/>
        <a:lstStyle/>
        <a:p>
          <a:endParaRPr kumimoji="1" lang="ja-JP" altLang="en-US"/>
        </a:p>
      </dgm:t>
    </dgm:pt>
    <dgm:pt modelId="{AE13A202-E057-487A-9A51-845A1CAE98E9}" type="pres">
      <dgm:prSet presAssocID="{E270FF16-0F98-4713-8F3F-06CE2BD42E7C}" presName="bgRectTx" presStyleLbl="bgShp" presStyleIdx="3" presStyleCnt="4">
        <dgm:presLayoutVars>
          <dgm:bulletEnabled val="1"/>
        </dgm:presLayoutVars>
      </dgm:prSet>
      <dgm:spPr/>
      <dgm:t>
        <a:bodyPr/>
        <a:lstStyle/>
        <a:p>
          <a:endParaRPr kumimoji="1" lang="ja-JP" altLang="en-US"/>
        </a:p>
      </dgm:t>
    </dgm:pt>
  </dgm:ptLst>
  <dgm:cxnLst>
    <dgm:cxn modelId="{6F03B753-31B7-4477-9A05-37DC4716339E}" type="presOf" srcId="{79FFE15B-C5EB-41AE-B042-A5026911F9F9}" destId="{DA78F0D9-5CC3-4057-A0FF-B6100E4A8A67}" srcOrd="0" destOrd="0" presId="urn:microsoft.com/office/officeart/2005/8/layout/hierarchy5"/>
    <dgm:cxn modelId="{5476B4C0-B28F-43A8-9858-760CBD500346}" srcId="{CDD2FCA4-DC10-4830-9975-21CF165B3BDA}" destId="{7E647794-67AF-4E87-9B18-6717BCF337CF}" srcOrd="1" destOrd="0" parTransId="{20503EC7-1915-4E39-832F-AA90ACD6E565}" sibTransId="{96B1E426-C2A1-4E6C-A82A-C0A9E65E6415}"/>
    <dgm:cxn modelId="{05F8B84A-375D-4598-A865-49513AEECBAE}" type="presOf" srcId="{DCD02568-16D2-4759-A554-07FCC9849FB7}" destId="{E24421F7-380C-4383-906F-5251C56DE5A0}" srcOrd="1" destOrd="0" presId="urn:microsoft.com/office/officeart/2005/8/layout/hierarchy5"/>
    <dgm:cxn modelId="{B262F439-8839-44AE-89E6-2FBE612C7EA7}" srcId="{6B93FE4C-58F3-4CB7-942E-C8FDDAC72790}" destId="{C9641363-9FFC-443F-8724-0014737AFC70}" srcOrd="0" destOrd="0" parTransId="{19BE1B68-D6EE-4499-834D-AB491DABB576}" sibTransId="{2BE59F52-80D2-42B2-80C7-6BB31F1008D8}"/>
    <dgm:cxn modelId="{95C7038B-6DB4-468B-B0DA-019870C0583C}" type="presOf" srcId="{8DB839DB-221B-4736-AEB3-D525C6346921}" destId="{29CA5ECA-387F-495B-8C83-C68F12F054D7}" srcOrd="0" destOrd="0" presId="urn:microsoft.com/office/officeart/2005/8/layout/hierarchy5"/>
    <dgm:cxn modelId="{5F17C3BE-AFD9-45A1-A266-8B4AB42DC574}" type="presOf" srcId="{DCD02568-16D2-4759-A554-07FCC9849FB7}" destId="{A7D8D461-D890-4C84-949E-C32994282231}" srcOrd="0" destOrd="0" presId="urn:microsoft.com/office/officeart/2005/8/layout/hierarchy5"/>
    <dgm:cxn modelId="{5E38427D-2F79-42F2-8254-389FEC50C74A}" type="presOf" srcId="{7E647794-67AF-4E87-9B18-6717BCF337CF}" destId="{75918B7F-38D1-4C34-8084-D359C7868BAF}" srcOrd="0" destOrd="0" presId="urn:microsoft.com/office/officeart/2005/8/layout/hierarchy5"/>
    <dgm:cxn modelId="{175D4676-A1BF-4A8C-A8F8-1C733E696D4F}" type="presOf" srcId="{4053D427-C5B8-461B-A022-BC895486C7CB}" destId="{2E25F98B-7514-49B6-B3B1-623C2067BE09}" srcOrd="1" destOrd="0" presId="urn:microsoft.com/office/officeart/2005/8/layout/hierarchy5"/>
    <dgm:cxn modelId="{D3551B7A-CB23-4AA6-AA30-4B37DBC55A93}" srcId="{036ECE2C-F542-4C0D-8090-8C8E8A0D3F68}" destId="{EDCC4FA0-D2AA-419A-A32F-E9B017AFF263}" srcOrd="0" destOrd="0" parTransId="{98B60437-5CEC-46F8-AD25-2A7F6D0DA62C}" sibTransId="{8C4D180D-DCE8-45ED-A621-969954CED68B}"/>
    <dgm:cxn modelId="{A75B6729-8BFE-4B5E-86B1-35B41EBFA757}" type="presOf" srcId="{283BC9F2-8322-48F7-BE60-14510124D19D}" destId="{8A67FD8B-AD61-46DD-94DD-C760A13A2535}" srcOrd="0" destOrd="0" presId="urn:microsoft.com/office/officeart/2005/8/layout/hierarchy5"/>
    <dgm:cxn modelId="{E1489BB9-6D8F-4DB1-9A0B-6DF777C06961}" srcId="{CDD2FCA4-DC10-4830-9975-21CF165B3BDA}" destId="{74EC815A-3A5A-4F7A-9023-C8A60556C195}" srcOrd="2" destOrd="0" parTransId="{D0C4D297-64A6-4312-9238-632E4F8B4862}" sibTransId="{71E8E6B3-E6CC-480E-8F8F-2915A2039B1A}"/>
    <dgm:cxn modelId="{06FF04A6-53B6-4799-B9D2-C4D4233207C8}" type="presOf" srcId="{4053D427-C5B8-461B-A022-BC895486C7CB}" destId="{83E87730-62DD-4B32-A23E-659C09E2EF4D}" srcOrd="0" destOrd="0" presId="urn:microsoft.com/office/officeart/2005/8/layout/hierarchy5"/>
    <dgm:cxn modelId="{5BD57E9C-4AAD-4B80-B22B-A7AE9E183DE6}" type="presOf" srcId="{8295FB8B-44FB-44EE-8482-385FDF9C718D}" destId="{5E5B5622-DED7-47EA-AAC5-5623F87B7D0A}" srcOrd="0" destOrd="0" presId="urn:microsoft.com/office/officeart/2005/8/layout/hierarchy5"/>
    <dgm:cxn modelId="{1FE68F3F-7952-400C-91CD-5F9C89927212}" type="presOf" srcId="{D0C4D297-64A6-4312-9238-632E4F8B4862}" destId="{5B9EB351-8AB7-447C-9FFF-9B9903416F11}" srcOrd="0" destOrd="0" presId="urn:microsoft.com/office/officeart/2005/8/layout/hierarchy5"/>
    <dgm:cxn modelId="{56409A1C-FE20-4503-90FF-7CB6FFCADDCD}" type="presOf" srcId="{98B60437-5CEC-46F8-AD25-2A7F6D0DA62C}" destId="{6DE4E5F7-4193-417D-A27A-30A9780D6CBD}" srcOrd="0" destOrd="0" presId="urn:microsoft.com/office/officeart/2005/8/layout/hierarchy5"/>
    <dgm:cxn modelId="{DE530E0D-9DF2-487A-82D0-1896E82F47BC}" type="presOf" srcId="{19BE1B68-D6EE-4499-834D-AB491DABB576}" destId="{9D6E4C6C-F5D2-44A7-989B-C932739B4E80}" srcOrd="1" destOrd="0" presId="urn:microsoft.com/office/officeart/2005/8/layout/hierarchy5"/>
    <dgm:cxn modelId="{E657225D-03C3-43C5-85A8-BE3C482A4FA8}" type="presOf" srcId="{48F4EFC9-3266-459F-B614-AD210A8BDE6F}" destId="{5133E310-90DD-4AB1-9149-CE538F53235D}" srcOrd="0" destOrd="0" presId="urn:microsoft.com/office/officeart/2005/8/layout/hierarchy5"/>
    <dgm:cxn modelId="{2821FA4C-EB6B-48D6-8A02-815AA3BBFECD}" srcId="{CDD2FCA4-DC10-4830-9975-21CF165B3BDA}" destId="{8295FB8B-44FB-44EE-8482-385FDF9C718D}" srcOrd="0" destOrd="0" parTransId="{355F61D9-A0A7-48B0-8E42-76D4D654134A}" sibTransId="{B1AC8587-F043-40BD-BE16-536550ACC2B7}"/>
    <dgm:cxn modelId="{5C891DDF-8EF9-476D-810E-5D30D7AC07CB}" type="presOf" srcId="{EF1910B3-AF13-4FD3-BD55-49781EE7E075}" destId="{1C4ED890-3B30-4857-98AA-DCB62A1C0ACF}" srcOrd="0" destOrd="0" presId="urn:microsoft.com/office/officeart/2005/8/layout/hierarchy5"/>
    <dgm:cxn modelId="{133E8964-E82F-4E86-83FB-D9B18757932E}" srcId="{8FB5AC78-8432-4292-B349-FF3FC37F0356}" destId="{48F4EFC9-3266-459F-B614-AD210A8BDE6F}" srcOrd="3" destOrd="0" parTransId="{9B6E537B-9777-44F1-BFA8-2EE91A8A6795}" sibTransId="{0663A7F2-FDF1-48C4-9597-4B97E16FCB65}"/>
    <dgm:cxn modelId="{6CAC3519-626E-420B-A40E-E4560FB45EE8}" type="presOf" srcId="{6B93FE4C-58F3-4CB7-942E-C8FDDAC72790}" destId="{10613489-CF1A-4F64-A0DF-DC4DBE3C816F}" srcOrd="0" destOrd="0" presId="urn:microsoft.com/office/officeart/2005/8/layout/hierarchy5"/>
    <dgm:cxn modelId="{E05FB9A9-D08E-4C01-8FF8-31D542089457}" srcId="{8FB5AC78-8432-4292-B349-FF3FC37F0356}" destId="{DCD02568-16D2-4759-A554-07FCC9849FB7}" srcOrd="2" destOrd="0" parTransId="{A9E638D8-D93C-4AA9-AB27-EB5B66534410}" sibTransId="{3641942F-C3E5-4379-A430-43A202E7B8BD}"/>
    <dgm:cxn modelId="{3ED07372-2A4C-430B-8AFA-AEEC5700BDB7}" type="presOf" srcId="{6AB32669-F99E-4984-B027-32B609B8D9F8}" destId="{7BACDAA5-1117-4324-8734-BBB475CB923F}" srcOrd="1" destOrd="0" presId="urn:microsoft.com/office/officeart/2005/8/layout/hierarchy5"/>
    <dgm:cxn modelId="{88785845-8B49-4BD9-971F-A06C8F00BE0C}" type="presOf" srcId="{3C3D0078-B3FD-48C9-80AC-411461DE49B7}" destId="{42909EBF-6E20-4988-8566-4A3976438F18}" srcOrd="1" destOrd="0" presId="urn:microsoft.com/office/officeart/2005/8/layout/hierarchy5"/>
    <dgm:cxn modelId="{3070DF0E-BAE0-4C17-8234-E6F17B5F9636}" type="presOf" srcId="{EF1910B3-AF13-4FD3-BD55-49781EE7E075}" destId="{E516D950-76C4-4AB6-89EC-15044690BD7C}" srcOrd="1" destOrd="0" presId="urn:microsoft.com/office/officeart/2005/8/layout/hierarchy5"/>
    <dgm:cxn modelId="{E27B24F6-7BE4-49AD-A3C8-0C6E436C2473}" type="presOf" srcId="{95447802-92A9-4B04-AAA1-818F7D0ADEE1}" destId="{AE342EF9-1982-4372-9FE8-AD5CFBA2A84B}" srcOrd="1" destOrd="0" presId="urn:microsoft.com/office/officeart/2005/8/layout/hierarchy5"/>
    <dgm:cxn modelId="{93FDF26A-8DCB-467B-9207-B52F82163757}" type="presOf" srcId="{98B60437-5CEC-46F8-AD25-2A7F6D0DA62C}" destId="{1EDC928E-2866-443A-BF0C-97404A070878}" srcOrd="1" destOrd="0" presId="urn:microsoft.com/office/officeart/2005/8/layout/hierarchy5"/>
    <dgm:cxn modelId="{1294DAAC-6300-4908-B7CF-85B91339B05F}" srcId="{74EC815A-3A5A-4F7A-9023-C8A60556C195}" destId="{D556028F-B924-45E7-9D7D-0AF4AD44C2A4}" srcOrd="1" destOrd="0" parTransId="{4053D427-C5B8-461B-A022-BC895486C7CB}" sibTransId="{B3BF274F-99AD-4590-9327-95340BD67A8F}"/>
    <dgm:cxn modelId="{4B95EBBD-2123-4C90-9E45-F38E3FBD7AD5}" type="presOf" srcId="{3C3D0078-B3FD-48C9-80AC-411461DE49B7}" destId="{8C56E9EB-F252-4B67-9C16-BF3E68B8605A}" srcOrd="0" destOrd="0" presId="urn:microsoft.com/office/officeart/2005/8/layout/hierarchy5"/>
    <dgm:cxn modelId="{3900BD53-2D30-45A3-AE97-94CEEEA7F781}" srcId="{D556028F-B924-45E7-9D7D-0AF4AD44C2A4}" destId="{B1B8313A-55D7-47FC-987E-D56EF5EEDEE4}" srcOrd="0" destOrd="0" parTransId="{79FFE15B-C5EB-41AE-B042-A5026911F9F9}" sibTransId="{E5B9A21C-960A-4C3B-BDAA-93D17E68DE80}"/>
    <dgm:cxn modelId="{0F987657-E78A-4F14-AE3D-EC0D06652FCE}" srcId="{C70AB2DE-CD16-46F5-B28D-183B8A5B2DF4}" destId="{7D7ED2CB-116C-42B0-9A40-AC6A8F4E9A84}" srcOrd="0" destOrd="0" parTransId="{527894E1-D2A3-4EE0-8B61-29C41D346480}" sibTransId="{6809A4C2-FBB6-43C3-A4B9-B1A55163C3F9}"/>
    <dgm:cxn modelId="{2465E83C-07B3-4EB7-A9FD-F1DF1CD8F814}" type="presOf" srcId="{B1B8313A-55D7-47FC-987E-D56EF5EEDEE4}" destId="{9AB8E984-C335-4F5F-94D7-105B8F80C922}" srcOrd="0" destOrd="0" presId="urn:microsoft.com/office/officeart/2005/8/layout/hierarchy5"/>
    <dgm:cxn modelId="{B712E612-1957-40EE-919D-01DE61504FDA}" type="presOf" srcId="{7D7ED2CB-116C-42B0-9A40-AC6A8F4E9A84}" destId="{1D0DCB54-F7C7-463C-82AA-AC36386ECF1F}" srcOrd="0" destOrd="0" presId="urn:microsoft.com/office/officeart/2005/8/layout/hierarchy5"/>
    <dgm:cxn modelId="{075214F3-503E-46D0-83F8-78FB38B863AA}" type="presOf" srcId="{B0A7DD3F-04BC-4955-8268-22EC6D1E9CE0}" destId="{5230ED9B-392C-4CAD-964F-CEB4715EDB9D}" srcOrd="0" destOrd="0" presId="urn:microsoft.com/office/officeart/2005/8/layout/hierarchy5"/>
    <dgm:cxn modelId="{E67ABB29-7AFE-4356-82EE-E2F77A01F7CC}" srcId="{74EC815A-3A5A-4F7A-9023-C8A60556C195}" destId="{C70AB2DE-CD16-46F5-B28D-183B8A5B2DF4}" srcOrd="0" destOrd="0" parTransId="{0D0F833D-4CF5-43EA-B67C-67E901D14AB8}" sibTransId="{541E5176-D91D-4245-9933-AFC880F1C8B1}"/>
    <dgm:cxn modelId="{16C3C196-4089-489A-B548-195BDDCAC4CF}" type="presOf" srcId="{E270FF16-0F98-4713-8F3F-06CE2BD42E7C}" destId="{262C0795-FEE5-49E8-AEE0-7DE9A9FEFCC1}" srcOrd="0" destOrd="0" presId="urn:microsoft.com/office/officeart/2005/8/layout/hierarchy5"/>
    <dgm:cxn modelId="{9752FE93-87F6-4698-A6FE-54A7B463871D}" srcId="{6404EE24-32C8-4FD8-B550-A19E99FBE35D}" destId="{8DB839DB-221B-4736-AEB3-D525C6346921}" srcOrd="0" destOrd="0" parTransId="{B594FBC8-00F5-452E-957F-0C22A41FC333}" sibTransId="{009CEE02-DE99-41DB-A985-E56E62B2BD01}"/>
    <dgm:cxn modelId="{24A2012A-1D8A-4083-AFCC-DA2F74E03691}" srcId="{8295FB8B-44FB-44EE-8482-385FDF9C718D}" destId="{E672845C-3DEF-440C-B6CF-3CCE65CF9961}" srcOrd="1" destOrd="0" parTransId="{6AB32669-F99E-4984-B027-32B609B8D9F8}" sibTransId="{188FEC2C-F84B-41F9-B3E4-9484ED1AECF0}"/>
    <dgm:cxn modelId="{75EF1F27-D5C6-498F-8DBA-62ECD3372361}" type="presOf" srcId="{8FB5AC78-8432-4292-B349-FF3FC37F0356}" destId="{6F1A5422-38E6-4112-8E26-F35C573958EC}" srcOrd="0" destOrd="0" presId="urn:microsoft.com/office/officeart/2005/8/layout/hierarchy5"/>
    <dgm:cxn modelId="{6552C7E6-1551-4A1D-A9BA-3B04C7D5ACA8}" type="presOf" srcId="{C70AB2DE-CD16-46F5-B28D-183B8A5B2DF4}" destId="{F5C516A0-FC54-41DC-B435-B0E43E6C6548}" srcOrd="0" destOrd="0" presId="urn:microsoft.com/office/officeart/2005/8/layout/hierarchy5"/>
    <dgm:cxn modelId="{3330FC94-4879-4A32-887E-7D68E2E0A3F5}" type="presOf" srcId="{B594FBC8-00F5-452E-957F-0C22A41FC333}" destId="{4A8A1688-B8E0-4E14-B914-C083CEA0B20A}" srcOrd="0" destOrd="0" presId="urn:microsoft.com/office/officeart/2005/8/layout/hierarchy5"/>
    <dgm:cxn modelId="{F5A8643D-1295-4C82-93A4-00FADA435008}" type="presOf" srcId="{74EC815A-3A5A-4F7A-9023-C8A60556C195}" destId="{6E35CB00-69C8-4647-9EA6-1C7C928632FC}" srcOrd="0" destOrd="0" presId="urn:microsoft.com/office/officeart/2005/8/layout/hierarchy5"/>
    <dgm:cxn modelId="{AA68AAD3-8CF8-4012-8A74-C51BDF820FC3}" srcId="{8FB5AC78-8432-4292-B349-FF3FC37F0356}" destId="{EF1910B3-AF13-4FD3-BD55-49781EE7E075}" srcOrd="1" destOrd="0" parTransId="{81A32B3F-DADD-4DFE-81C4-C34E2F19C485}" sibTransId="{A1AB656E-A7F7-4FA5-9611-C9771B7AF6B7}"/>
    <dgm:cxn modelId="{D8B1B0D7-743C-452E-A034-3AD53B5D5F87}" type="presOf" srcId="{19BE1B68-D6EE-4499-834D-AB491DABB576}" destId="{74CABF94-31D3-467A-A314-5403A228C2E7}" srcOrd="0" destOrd="0" presId="urn:microsoft.com/office/officeart/2005/8/layout/hierarchy5"/>
    <dgm:cxn modelId="{CD6235D8-8FD5-4A6E-9F5D-F249190051BF}" type="presOf" srcId="{20503EC7-1915-4E39-832F-AA90ACD6E565}" destId="{9110CA71-CB38-474F-BCF4-C477393C4935}" srcOrd="1" destOrd="0" presId="urn:microsoft.com/office/officeart/2005/8/layout/hierarchy5"/>
    <dgm:cxn modelId="{6C35AF65-099C-4481-B5CE-3CCEE1F96126}" type="presOf" srcId="{0D0F833D-4CF5-43EA-B67C-67E901D14AB8}" destId="{E35EC114-04D2-4990-AC70-BDB18430946C}" srcOrd="0" destOrd="0" presId="urn:microsoft.com/office/officeart/2005/8/layout/hierarchy5"/>
    <dgm:cxn modelId="{541B98B2-7910-48C6-91F1-8C78BE7366AB}" type="presOf" srcId="{D0C4D297-64A6-4312-9238-632E4F8B4862}" destId="{D79B56BE-210D-48C2-8929-B79DF9B48641}" srcOrd="1" destOrd="0" presId="urn:microsoft.com/office/officeart/2005/8/layout/hierarchy5"/>
    <dgm:cxn modelId="{18A5C103-5DD4-4844-A3D1-462FC49B0E16}" srcId="{8FB5AC78-8432-4292-B349-FF3FC37F0356}" destId="{E270FF16-0F98-4713-8F3F-06CE2BD42E7C}" srcOrd="4" destOrd="0" parTransId="{A2C79C0D-C3B3-4550-9FA8-6CFBDBD51114}" sibTransId="{64832319-01E1-4A96-8A7B-EC833ED3CB7A}"/>
    <dgm:cxn modelId="{0F254F82-B5C5-4285-A447-A3F50B9FFBC0}" srcId="{E672845C-3DEF-440C-B6CF-3CCE65CF9961}" destId="{3C181902-1BC4-4B55-B6E7-E4F249B01CB3}" srcOrd="0" destOrd="0" parTransId="{B0A7DD3F-04BC-4955-8268-22EC6D1E9CE0}" sibTransId="{99F9F9F0-2B4A-412B-B2A1-BF5D64FAAD82}"/>
    <dgm:cxn modelId="{7F9AB547-2DC9-45BE-BFBC-CFD1F54C7CCC}" type="presOf" srcId="{3C181902-1BC4-4B55-B6E7-E4F249B01CB3}" destId="{568ED7A3-3256-49D5-8A93-580649C9F355}" srcOrd="0" destOrd="0" presId="urn:microsoft.com/office/officeart/2005/8/layout/hierarchy5"/>
    <dgm:cxn modelId="{2191CBD2-5632-401E-A5D5-71EED92227F1}" type="presOf" srcId="{E270FF16-0F98-4713-8F3F-06CE2BD42E7C}" destId="{AE13A202-E057-487A-9A51-845A1CAE98E9}" srcOrd="1" destOrd="0" presId="urn:microsoft.com/office/officeart/2005/8/layout/hierarchy5"/>
    <dgm:cxn modelId="{3C5DD202-C387-4548-B425-F9BF8ABF8365}" type="presOf" srcId="{283BC9F2-8322-48F7-BE60-14510124D19D}" destId="{F90EF676-2B5F-40C6-901B-5B0E1CA40AE9}" srcOrd="1" destOrd="0" presId="urn:microsoft.com/office/officeart/2005/8/layout/hierarchy5"/>
    <dgm:cxn modelId="{96E30606-05A1-4DD4-992C-6AFA4130588D}" type="presOf" srcId="{C9641363-9FFC-443F-8724-0014737AFC70}" destId="{901A8321-E169-4999-A74D-716972636E62}" srcOrd="0" destOrd="0" presId="urn:microsoft.com/office/officeart/2005/8/layout/hierarchy5"/>
    <dgm:cxn modelId="{FD446839-D2BD-4DD1-8143-1A6CE41E0E0E}" type="presOf" srcId="{79FFE15B-C5EB-41AE-B042-A5026911F9F9}" destId="{CB6C3517-27C2-4C20-8500-ACBA8BBA598D}" srcOrd="1" destOrd="0" presId="urn:microsoft.com/office/officeart/2005/8/layout/hierarchy5"/>
    <dgm:cxn modelId="{EA8EB117-AB89-4D3F-A7B2-42C7366E6260}" type="presOf" srcId="{527894E1-D2A3-4EE0-8B61-29C41D346480}" destId="{F168E5AB-1CBF-44B2-B92B-13ED880E286A}" srcOrd="0" destOrd="0" presId="urn:microsoft.com/office/officeart/2005/8/layout/hierarchy5"/>
    <dgm:cxn modelId="{1CE6EEFB-C0B8-4E44-829C-3CB17D369AB9}" type="presOf" srcId="{355F61D9-A0A7-48B0-8E42-76D4D654134A}" destId="{C71E1A0C-9CC0-491D-923D-8E07C806B926}" srcOrd="0" destOrd="0" presId="urn:microsoft.com/office/officeart/2005/8/layout/hierarchy5"/>
    <dgm:cxn modelId="{A7C7212D-94D4-483C-B2F7-19204EB599F3}" type="presOf" srcId="{CDD2FCA4-DC10-4830-9975-21CF165B3BDA}" destId="{17DA541A-20B0-4E2F-98A4-33970D8FD8EA}" srcOrd="0" destOrd="0" presId="urn:microsoft.com/office/officeart/2005/8/layout/hierarchy5"/>
    <dgm:cxn modelId="{CABDF706-5BDF-486D-BD43-646692932B26}" type="presOf" srcId="{D556028F-B924-45E7-9D7D-0AF4AD44C2A4}" destId="{43185941-9921-495F-83D6-EB3FEAF40433}" srcOrd="0" destOrd="0" presId="urn:microsoft.com/office/officeart/2005/8/layout/hierarchy5"/>
    <dgm:cxn modelId="{3E3B3C84-250D-45C4-B46C-06D7DEC8E307}" srcId="{8295FB8B-44FB-44EE-8482-385FDF9C718D}" destId="{6404EE24-32C8-4FD8-B550-A19E99FBE35D}" srcOrd="0" destOrd="0" parTransId="{3C3D0078-B3FD-48C9-80AC-411461DE49B7}" sibTransId="{646F811E-C215-4521-B512-7EF95552005E}"/>
    <dgm:cxn modelId="{4F72B1D4-1CC2-4392-9CDA-6CD4E836638C}" type="presOf" srcId="{355F61D9-A0A7-48B0-8E42-76D4D654134A}" destId="{A54BE4E3-69A8-44EF-B697-16E1A60C995B}" srcOrd="1" destOrd="0" presId="urn:microsoft.com/office/officeart/2005/8/layout/hierarchy5"/>
    <dgm:cxn modelId="{2708620B-24C0-4E5B-B492-BD4CFED024DA}" type="presOf" srcId="{48F4EFC9-3266-459F-B614-AD210A8BDE6F}" destId="{E45520A3-0B3E-435B-A221-0AD873172EB6}" srcOrd="1" destOrd="0" presId="urn:microsoft.com/office/officeart/2005/8/layout/hierarchy5"/>
    <dgm:cxn modelId="{5B68BF75-9C79-4B1F-A31F-331E7A770A15}" type="presOf" srcId="{EDCC4FA0-D2AA-419A-A32F-E9B017AFF263}" destId="{31D42A30-75BD-452C-91AF-1D6CAC0BC542}" srcOrd="0" destOrd="0" presId="urn:microsoft.com/office/officeart/2005/8/layout/hierarchy5"/>
    <dgm:cxn modelId="{F4C81E1F-8403-49BF-BFB0-879C448590DF}" type="presOf" srcId="{036ECE2C-F542-4C0D-8090-8C8E8A0D3F68}" destId="{35B8D9FC-F326-425A-9F41-527587DE9796}" srcOrd="0" destOrd="0" presId="urn:microsoft.com/office/officeart/2005/8/layout/hierarchy5"/>
    <dgm:cxn modelId="{498F6FE2-34E4-404B-BCFD-867CF3D734E6}" srcId="{8FB5AC78-8432-4292-B349-FF3FC37F0356}" destId="{CDD2FCA4-DC10-4830-9975-21CF165B3BDA}" srcOrd="0" destOrd="0" parTransId="{1F972BAE-61A6-4C60-B678-1BE19A6B322C}" sibTransId="{47B0732C-72FC-48C4-AFE4-595FDFF34C41}"/>
    <dgm:cxn modelId="{6401F4CF-3D0F-49F0-AE49-3C2ECFB00C42}" type="presOf" srcId="{20503EC7-1915-4E39-832F-AA90ACD6E565}" destId="{3D7A1DF2-74D0-4130-BEB7-FC5C9EF6EDED}" srcOrd="0" destOrd="0" presId="urn:microsoft.com/office/officeart/2005/8/layout/hierarchy5"/>
    <dgm:cxn modelId="{1582BE4D-8D05-436C-AE52-B0623047555F}" srcId="{7E647794-67AF-4E87-9B18-6717BCF337CF}" destId="{6B93FE4C-58F3-4CB7-942E-C8FDDAC72790}" srcOrd="0" destOrd="0" parTransId="{95447802-92A9-4B04-AAA1-818F7D0ADEE1}" sibTransId="{64C2B8FD-97D1-43D5-B834-76140CFDFC45}"/>
    <dgm:cxn modelId="{09199048-B367-4517-A251-5F1BDC326ECA}" type="presOf" srcId="{E672845C-3DEF-440C-B6CF-3CCE65CF9961}" destId="{9102F175-8948-4FD1-807C-289A3A951BF4}" srcOrd="0" destOrd="0" presId="urn:microsoft.com/office/officeart/2005/8/layout/hierarchy5"/>
    <dgm:cxn modelId="{EB6F4698-853A-4646-BF77-6FB905D0E71C}" type="presOf" srcId="{6AB32669-F99E-4984-B027-32B609B8D9F8}" destId="{A00A0C09-28EE-47D2-8CB3-1B97DA4040C2}" srcOrd="0" destOrd="0" presId="urn:microsoft.com/office/officeart/2005/8/layout/hierarchy5"/>
    <dgm:cxn modelId="{A1C6659A-9AA4-4A54-BEA6-9DA4A3E43A0B}" type="presOf" srcId="{B594FBC8-00F5-452E-957F-0C22A41FC333}" destId="{926EA0EA-3AD4-4DE7-8C7B-422B75698233}" srcOrd="1" destOrd="0" presId="urn:microsoft.com/office/officeart/2005/8/layout/hierarchy5"/>
    <dgm:cxn modelId="{5D064C05-389B-4B7B-BDA4-BDADD6E0C807}" type="presOf" srcId="{6404EE24-32C8-4FD8-B550-A19E99FBE35D}" destId="{1509B93A-66A0-463C-9A0C-4E1D0300FBD1}" srcOrd="0" destOrd="0" presId="urn:microsoft.com/office/officeart/2005/8/layout/hierarchy5"/>
    <dgm:cxn modelId="{8B1166AB-0C2B-4903-924B-AB82696A86B6}" type="presOf" srcId="{B0A7DD3F-04BC-4955-8268-22EC6D1E9CE0}" destId="{70BE4AE0-C033-4EE9-9B48-37D4085C5256}" srcOrd="1" destOrd="0" presId="urn:microsoft.com/office/officeart/2005/8/layout/hierarchy5"/>
    <dgm:cxn modelId="{1959EE2F-99FF-4741-8DE7-4BAE07026F91}" type="presOf" srcId="{0D0F833D-4CF5-43EA-B67C-67E901D14AB8}" destId="{4AD09AB9-2EF8-46C8-9FE8-5145972EE263}" srcOrd="1" destOrd="0" presId="urn:microsoft.com/office/officeart/2005/8/layout/hierarchy5"/>
    <dgm:cxn modelId="{C1747E69-7124-4CD3-A6A9-C3CBCBC3427C}" srcId="{7E647794-67AF-4E87-9B18-6717BCF337CF}" destId="{036ECE2C-F542-4C0D-8090-8C8E8A0D3F68}" srcOrd="1" destOrd="0" parTransId="{283BC9F2-8322-48F7-BE60-14510124D19D}" sibTransId="{11A43B37-23C4-46D1-B66A-B21D4E0A92B6}"/>
    <dgm:cxn modelId="{B1BF52E5-2BF5-4474-9275-053616803C78}" type="presOf" srcId="{95447802-92A9-4B04-AAA1-818F7D0ADEE1}" destId="{11E6F71D-CF4D-44EE-9C29-D6D25EE2C094}" srcOrd="0" destOrd="0" presId="urn:microsoft.com/office/officeart/2005/8/layout/hierarchy5"/>
    <dgm:cxn modelId="{0757F3EA-9A2A-4486-AABE-3E49599C1EFD}" type="presOf" srcId="{527894E1-D2A3-4EE0-8B61-29C41D346480}" destId="{3A56DC3A-A08A-4BC9-A867-7A8D18D1DE33}" srcOrd="1" destOrd="0" presId="urn:microsoft.com/office/officeart/2005/8/layout/hierarchy5"/>
    <dgm:cxn modelId="{785CDF5C-10EE-4EAB-9D3E-39B92DB9638F}" type="presParOf" srcId="{6F1A5422-38E6-4112-8E26-F35C573958EC}" destId="{62EB5B60-67FB-4490-93C3-93BD28FE2D0F}" srcOrd="0" destOrd="0" presId="urn:microsoft.com/office/officeart/2005/8/layout/hierarchy5"/>
    <dgm:cxn modelId="{D9407D69-B7BC-47A2-850B-F5A49DDD448B}" type="presParOf" srcId="{62EB5B60-67FB-4490-93C3-93BD28FE2D0F}" destId="{6A8B0F9D-1BD6-4DBE-B24C-582EA2A182A9}" srcOrd="0" destOrd="0" presId="urn:microsoft.com/office/officeart/2005/8/layout/hierarchy5"/>
    <dgm:cxn modelId="{4669C279-D54B-4F2E-9669-6E2BA80D592A}" type="presParOf" srcId="{62EB5B60-67FB-4490-93C3-93BD28FE2D0F}" destId="{15F9645B-6389-46CA-9E56-C60316FE2152}" srcOrd="1" destOrd="0" presId="urn:microsoft.com/office/officeart/2005/8/layout/hierarchy5"/>
    <dgm:cxn modelId="{39147690-58AB-48A8-B9EC-B06B9DA717F4}" type="presParOf" srcId="{15F9645B-6389-46CA-9E56-C60316FE2152}" destId="{E5C5EE0C-2569-4996-920E-27EF70209CF8}" srcOrd="0" destOrd="0" presId="urn:microsoft.com/office/officeart/2005/8/layout/hierarchy5"/>
    <dgm:cxn modelId="{AEA7A756-CEA2-450C-BD9D-8DAE5362E495}" type="presParOf" srcId="{E5C5EE0C-2569-4996-920E-27EF70209CF8}" destId="{17DA541A-20B0-4E2F-98A4-33970D8FD8EA}" srcOrd="0" destOrd="0" presId="urn:microsoft.com/office/officeart/2005/8/layout/hierarchy5"/>
    <dgm:cxn modelId="{A8755C70-954E-4B05-A509-6FF2E267AA13}" type="presParOf" srcId="{E5C5EE0C-2569-4996-920E-27EF70209CF8}" destId="{B6C27766-6554-428E-86F0-78C31D07178E}" srcOrd="1" destOrd="0" presId="urn:microsoft.com/office/officeart/2005/8/layout/hierarchy5"/>
    <dgm:cxn modelId="{80555B67-7860-4FBA-8361-E120EB722FA0}" type="presParOf" srcId="{B6C27766-6554-428E-86F0-78C31D07178E}" destId="{C71E1A0C-9CC0-491D-923D-8E07C806B926}" srcOrd="0" destOrd="0" presId="urn:microsoft.com/office/officeart/2005/8/layout/hierarchy5"/>
    <dgm:cxn modelId="{DD7DEA36-6B2E-48A2-B2FC-A34BA614542C}" type="presParOf" srcId="{C71E1A0C-9CC0-491D-923D-8E07C806B926}" destId="{A54BE4E3-69A8-44EF-B697-16E1A60C995B}" srcOrd="0" destOrd="0" presId="urn:microsoft.com/office/officeart/2005/8/layout/hierarchy5"/>
    <dgm:cxn modelId="{E69690BE-B347-4D18-9420-6FB0D0095E5D}" type="presParOf" srcId="{B6C27766-6554-428E-86F0-78C31D07178E}" destId="{666DAD85-D49A-49AD-BBFE-AA3CBBCD4F6B}" srcOrd="1" destOrd="0" presId="urn:microsoft.com/office/officeart/2005/8/layout/hierarchy5"/>
    <dgm:cxn modelId="{E5091973-79E3-4099-9026-0E66AE445693}" type="presParOf" srcId="{666DAD85-D49A-49AD-BBFE-AA3CBBCD4F6B}" destId="{5E5B5622-DED7-47EA-AAC5-5623F87B7D0A}" srcOrd="0" destOrd="0" presId="urn:microsoft.com/office/officeart/2005/8/layout/hierarchy5"/>
    <dgm:cxn modelId="{90754A87-906E-4880-81D7-8B868B1990E3}" type="presParOf" srcId="{666DAD85-D49A-49AD-BBFE-AA3CBBCD4F6B}" destId="{7122EC61-9EE5-4610-8959-AFB0BAFF8A75}" srcOrd="1" destOrd="0" presId="urn:microsoft.com/office/officeart/2005/8/layout/hierarchy5"/>
    <dgm:cxn modelId="{430ACD4D-0779-4A90-9F36-29C841C0DA93}" type="presParOf" srcId="{7122EC61-9EE5-4610-8959-AFB0BAFF8A75}" destId="{8C56E9EB-F252-4B67-9C16-BF3E68B8605A}" srcOrd="0" destOrd="0" presId="urn:microsoft.com/office/officeart/2005/8/layout/hierarchy5"/>
    <dgm:cxn modelId="{8768BED2-D8EE-402A-8ECA-FFECFD40B2F1}" type="presParOf" srcId="{8C56E9EB-F252-4B67-9C16-BF3E68B8605A}" destId="{42909EBF-6E20-4988-8566-4A3976438F18}" srcOrd="0" destOrd="0" presId="urn:microsoft.com/office/officeart/2005/8/layout/hierarchy5"/>
    <dgm:cxn modelId="{4EC022CF-E0FE-4777-912D-633810A64C23}" type="presParOf" srcId="{7122EC61-9EE5-4610-8959-AFB0BAFF8A75}" destId="{6C93B314-A68F-413A-8274-77FCA546289E}" srcOrd="1" destOrd="0" presId="urn:microsoft.com/office/officeart/2005/8/layout/hierarchy5"/>
    <dgm:cxn modelId="{FEFE6B6E-D09D-49E2-837C-FF2081D533F0}" type="presParOf" srcId="{6C93B314-A68F-413A-8274-77FCA546289E}" destId="{1509B93A-66A0-463C-9A0C-4E1D0300FBD1}" srcOrd="0" destOrd="0" presId="urn:microsoft.com/office/officeart/2005/8/layout/hierarchy5"/>
    <dgm:cxn modelId="{DC0E80D7-EA3A-467D-BB70-0513EC7BF549}" type="presParOf" srcId="{6C93B314-A68F-413A-8274-77FCA546289E}" destId="{29DD3FBB-E7CF-4F3E-B4E5-8D846FA699CC}" srcOrd="1" destOrd="0" presId="urn:microsoft.com/office/officeart/2005/8/layout/hierarchy5"/>
    <dgm:cxn modelId="{C3F7D458-8791-4747-8F9E-AEDBCE6E1825}" type="presParOf" srcId="{29DD3FBB-E7CF-4F3E-B4E5-8D846FA699CC}" destId="{4A8A1688-B8E0-4E14-B914-C083CEA0B20A}" srcOrd="0" destOrd="0" presId="urn:microsoft.com/office/officeart/2005/8/layout/hierarchy5"/>
    <dgm:cxn modelId="{CB0B6967-F6F3-4FA2-ADBF-7971C2CAFE7B}" type="presParOf" srcId="{4A8A1688-B8E0-4E14-B914-C083CEA0B20A}" destId="{926EA0EA-3AD4-4DE7-8C7B-422B75698233}" srcOrd="0" destOrd="0" presId="urn:microsoft.com/office/officeart/2005/8/layout/hierarchy5"/>
    <dgm:cxn modelId="{7171FF49-62C1-467A-92C0-2262E302BB01}" type="presParOf" srcId="{29DD3FBB-E7CF-4F3E-B4E5-8D846FA699CC}" destId="{4B812359-5CFD-4E76-86F3-5C2C3E813447}" srcOrd="1" destOrd="0" presId="urn:microsoft.com/office/officeart/2005/8/layout/hierarchy5"/>
    <dgm:cxn modelId="{71A727D4-0C4F-44A5-806E-039DDEFEE329}" type="presParOf" srcId="{4B812359-5CFD-4E76-86F3-5C2C3E813447}" destId="{29CA5ECA-387F-495B-8C83-C68F12F054D7}" srcOrd="0" destOrd="0" presId="urn:microsoft.com/office/officeart/2005/8/layout/hierarchy5"/>
    <dgm:cxn modelId="{3BAED08F-6E50-44D6-A67B-44100D782EAF}" type="presParOf" srcId="{4B812359-5CFD-4E76-86F3-5C2C3E813447}" destId="{2BB5B9EE-58D8-4716-BA4D-594F736DA71E}" srcOrd="1" destOrd="0" presId="urn:microsoft.com/office/officeart/2005/8/layout/hierarchy5"/>
    <dgm:cxn modelId="{15723355-82D1-4A94-9C0D-A1FD9FDD499A}" type="presParOf" srcId="{7122EC61-9EE5-4610-8959-AFB0BAFF8A75}" destId="{A00A0C09-28EE-47D2-8CB3-1B97DA4040C2}" srcOrd="2" destOrd="0" presId="urn:microsoft.com/office/officeart/2005/8/layout/hierarchy5"/>
    <dgm:cxn modelId="{CBA4D45B-1760-4DB7-81E8-6D55F16FA850}" type="presParOf" srcId="{A00A0C09-28EE-47D2-8CB3-1B97DA4040C2}" destId="{7BACDAA5-1117-4324-8734-BBB475CB923F}" srcOrd="0" destOrd="0" presId="urn:microsoft.com/office/officeart/2005/8/layout/hierarchy5"/>
    <dgm:cxn modelId="{F4AA0C1F-3710-413F-9D21-C3FE5765E26E}" type="presParOf" srcId="{7122EC61-9EE5-4610-8959-AFB0BAFF8A75}" destId="{93866325-5B35-469D-8427-7027BD2509AE}" srcOrd="3" destOrd="0" presId="urn:microsoft.com/office/officeart/2005/8/layout/hierarchy5"/>
    <dgm:cxn modelId="{DDD424B0-74C3-4119-8F9C-A9424730DEE2}" type="presParOf" srcId="{93866325-5B35-469D-8427-7027BD2509AE}" destId="{9102F175-8948-4FD1-807C-289A3A951BF4}" srcOrd="0" destOrd="0" presId="urn:microsoft.com/office/officeart/2005/8/layout/hierarchy5"/>
    <dgm:cxn modelId="{2A281734-C3B1-42EB-928C-F5F87634B343}" type="presParOf" srcId="{93866325-5B35-469D-8427-7027BD2509AE}" destId="{F0602AAC-8B27-4579-A4F8-C86DD18FD9F9}" srcOrd="1" destOrd="0" presId="urn:microsoft.com/office/officeart/2005/8/layout/hierarchy5"/>
    <dgm:cxn modelId="{30EABE98-F4A4-41AC-BB9A-C0CD89B2E3EC}" type="presParOf" srcId="{F0602AAC-8B27-4579-A4F8-C86DD18FD9F9}" destId="{5230ED9B-392C-4CAD-964F-CEB4715EDB9D}" srcOrd="0" destOrd="0" presId="urn:microsoft.com/office/officeart/2005/8/layout/hierarchy5"/>
    <dgm:cxn modelId="{37814BD3-4019-494A-A992-66DD60C33495}" type="presParOf" srcId="{5230ED9B-392C-4CAD-964F-CEB4715EDB9D}" destId="{70BE4AE0-C033-4EE9-9B48-37D4085C5256}" srcOrd="0" destOrd="0" presId="urn:microsoft.com/office/officeart/2005/8/layout/hierarchy5"/>
    <dgm:cxn modelId="{47FF410D-DEEB-4943-A97A-B1F190E23936}" type="presParOf" srcId="{F0602AAC-8B27-4579-A4F8-C86DD18FD9F9}" destId="{FFFEC381-7CF1-414E-ADAE-5FFAA6496634}" srcOrd="1" destOrd="0" presId="urn:microsoft.com/office/officeart/2005/8/layout/hierarchy5"/>
    <dgm:cxn modelId="{F4FD8614-205B-42B5-A561-30EE01D08DB7}" type="presParOf" srcId="{FFFEC381-7CF1-414E-ADAE-5FFAA6496634}" destId="{568ED7A3-3256-49D5-8A93-580649C9F355}" srcOrd="0" destOrd="0" presId="urn:microsoft.com/office/officeart/2005/8/layout/hierarchy5"/>
    <dgm:cxn modelId="{8466B3BF-8A74-4CEA-8848-1FB3B6F23927}" type="presParOf" srcId="{FFFEC381-7CF1-414E-ADAE-5FFAA6496634}" destId="{6BEDA691-420E-44A8-8EA8-C4B9C19E6D2C}" srcOrd="1" destOrd="0" presId="urn:microsoft.com/office/officeart/2005/8/layout/hierarchy5"/>
    <dgm:cxn modelId="{CED1627E-2AF9-468D-A232-39D2EE3D1B0C}" type="presParOf" srcId="{B6C27766-6554-428E-86F0-78C31D07178E}" destId="{3D7A1DF2-74D0-4130-BEB7-FC5C9EF6EDED}" srcOrd="2" destOrd="0" presId="urn:microsoft.com/office/officeart/2005/8/layout/hierarchy5"/>
    <dgm:cxn modelId="{2CF8667B-ED5B-40DC-A0D9-5D770576E6FA}" type="presParOf" srcId="{3D7A1DF2-74D0-4130-BEB7-FC5C9EF6EDED}" destId="{9110CA71-CB38-474F-BCF4-C477393C4935}" srcOrd="0" destOrd="0" presId="urn:microsoft.com/office/officeart/2005/8/layout/hierarchy5"/>
    <dgm:cxn modelId="{496208F3-49DE-4445-9560-7EA470C2E628}" type="presParOf" srcId="{B6C27766-6554-428E-86F0-78C31D07178E}" destId="{E00FE5D7-8AEF-40A1-B1ED-1A8C1DF29F9C}" srcOrd="3" destOrd="0" presId="urn:microsoft.com/office/officeart/2005/8/layout/hierarchy5"/>
    <dgm:cxn modelId="{5A125F37-97F5-4306-AB10-85BC55B85EBD}" type="presParOf" srcId="{E00FE5D7-8AEF-40A1-B1ED-1A8C1DF29F9C}" destId="{75918B7F-38D1-4C34-8084-D359C7868BAF}" srcOrd="0" destOrd="0" presId="urn:microsoft.com/office/officeart/2005/8/layout/hierarchy5"/>
    <dgm:cxn modelId="{31D51373-0F4C-4841-8AC5-27B52921FDB9}" type="presParOf" srcId="{E00FE5D7-8AEF-40A1-B1ED-1A8C1DF29F9C}" destId="{D5D5C9E4-5B5B-4E83-9FDF-A2B9B36E430B}" srcOrd="1" destOrd="0" presId="urn:microsoft.com/office/officeart/2005/8/layout/hierarchy5"/>
    <dgm:cxn modelId="{945D1A6A-0F2B-48BE-B10D-49A6F49CDF81}" type="presParOf" srcId="{D5D5C9E4-5B5B-4E83-9FDF-A2B9B36E430B}" destId="{11E6F71D-CF4D-44EE-9C29-D6D25EE2C094}" srcOrd="0" destOrd="0" presId="urn:microsoft.com/office/officeart/2005/8/layout/hierarchy5"/>
    <dgm:cxn modelId="{ABFFA043-550E-4106-BDEC-7993871314CF}" type="presParOf" srcId="{11E6F71D-CF4D-44EE-9C29-D6D25EE2C094}" destId="{AE342EF9-1982-4372-9FE8-AD5CFBA2A84B}" srcOrd="0" destOrd="0" presId="urn:microsoft.com/office/officeart/2005/8/layout/hierarchy5"/>
    <dgm:cxn modelId="{E4CAAEDD-926A-405F-96B7-21DA7B6F1BEC}" type="presParOf" srcId="{D5D5C9E4-5B5B-4E83-9FDF-A2B9B36E430B}" destId="{B39F2725-75E4-4521-91A1-32A468E2B836}" srcOrd="1" destOrd="0" presId="urn:microsoft.com/office/officeart/2005/8/layout/hierarchy5"/>
    <dgm:cxn modelId="{F582C801-5772-4AAB-A946-83CD406D2F37}" type="presParOf" srcId="{B39F2725-75E4-4521-91A1-32A468E2B836}" destId="{10613489-CF1A-4F64-A0DF-DC4DBE3C816F}" srcOrd="0" destOrd="0" presId="urn:microsoft.com/office/officeart/2005/8/layout/hierarchy5"/>
    <dgm:cxn modelId="{F0E78B5C-0846-4686-B059-158C97C2AB1B}" type="presParOf" srcId="{B39F2725-75E4-4521-91A1-32A468E2B836}" destId="{181DA8A4-E660-4EA9-96EC-22FE2B76EA9E}" srcOrd="1" destOrd="0" presId="urn:microsoft.com/office/officeart/2005/8/layout/hierarchy5"/>
    <dgm:cxn modelId="{F08D5AF7-BD79-4A06-B52E-BCEE10665EB5}" type="presParOf" srcId="{181DA8A4-E660-4EA9-96EC-22FE2B76EA9E}" destId="{74CABF94-31D3-467A-A314-5403A228C2E7}" srcOrd="0" destOrd="0" presId="urn:microsoft.com/office/officeart/2005/8/layout/hierarchy5"/>
    <dgm:cxn modelId="{42FD0D8D-7541-4B79-B3A6-D99FDEA9F81A}" type="presParOf" srcId="{74CABF94-31D3-467A-A314-5403A228C2E7}" destId="{9D6E4C6C-F5D2-44A7-989B-C932739B4E80}" srcOrd="0" destOrd="0" presId="urn:microsoft.com/office/officeart/2005/8/layout/hierarchy5"/>
    <dgm:cxn modelId="{594FB8FC-7CAA-4F88-819F-FB3A8360AB31}" type="presParOf" srcId="{181DA8A4-E660-4EA9-96EC-22FE2B76EA9E}" destId="{F15C8347-A033-46BC-989D-C7A8E12D7578}" srcOrd="1" destOrd="0" presId="urn:microsoft.com/office/officeart/2005/8/layout/hierarchy5"/>
    <dgm:cxn modelId="{97142423-64A7-420F-BB3E-5ECB16E915FD}" type="presParOf" srcId="{F15C8347-A033-46BC-989D-C7A8E12D7578}" destId="{901A8321-E169-4999-A74D-716972636E62}" srcOrd="0" destOrd="0" presId="urn:microsoft.com/office/officeart/2005/8/layout/hierarchy5"/>
    <dgm:cxn modelId="{D05E1250-A3F3-47A2-9BBF-A1C1438044B0}" type="presParOf" srcId="{F15C8347-A033-46BC-989D-C7A8E12D7578}" destId="{4DCEF56B-3F7F-468A-83D6-58EA53EE5AE0}" srcOrd="1" destOrd="0" presId="urn:microsoft.com/office/officeart/2005/8/layout/hierarchy5"/>
    <dgm:cxn modelId="{3770B34F-8B66-43F4-8F86-89947C3A76BC}" type="presParOf" srcId="{D5D5C9E4-5B5B-4E83-9FDF-A2B9B36E430B}" destId="{8A67FD8B-AD61-46DD-94DD-C760A13A2535}" srcOrd="2" destOrd="0" presId="urn:microsoft.com/office/officeart/2005/8/layout/hierarchy5"/>
    <dgm:cxn modelId="{0BC69672-EF84-41A2-90CB-EEF5F474E6DD}" type="presParOf" srcId="{8A67FD8B-AD61-46DD-94DD-C760A13A2535}" destId="{F90EF676-2B5F-40C6-901B-5B0E1CA40AE9}" srcOrd="0" destOrd="0" presId="urn:microsoft.com/office/officeart/2005/8/layout/hierarchy5"/>
    <dgm:cxn modelId="{1956AAEA-3393-4882-A3FD-6ED3F77BBAC0}" type="presParOf" srcId="{D5D5C9E4-5B5B-4E83-9FDF-A2B9B36E430B}" destId="{1BD19B44-9318-408A-B864-C0068E75CB07}" srcOrd="3" destOrd="0" presId="urn:microsoft.com/office/officeart/2005/8/layout/hierarchy5"/>
    <dgm:cxn modelId="{3ACA81FB-7B87-45CE-9374-2BB172250C32}" type="presParOf" srcId="{1BD19B44-9318-408A-B864-C0068E75CB07}" destId="{35B8D9FC-F326-425A-9F41-527587DE9796}" srcOrd="0" destOrd="0" presId="urn:microsoft.com/office/officeart/2005/8/layout/hierarchy5"/>
    <dgm:cxn modelId="{361DFE21-F7B2-4388-9CE5-ACF050377AD2}" type="presParOf" srcId="{1BD19B44-9318-408A-B864-C0068E75CB07}" destId="{EAA7498A-95C8-409D-AE0B-B8608DA1FF64}" srcOrd="1" destOrd="0" presId="urn:microsoft.com/office/officeart/2005/8/layout/hierarchy5"/>
    <dgm:cxn modelId="{E109395A-60BE-473D-BB6F-CE0C4D91AB19}" type="presParOf" srcId="{EAA7498A-95C8-409D-AE0B-B8608DA1FF64}" destId="{6DE4E5F7-4193-417D-A27A-30A9780D6CBD}" srcOrd="0" destOrd="0" presId="urn:microsoft.com/office/officeart/2005/8/layout/hierarchy5"/>
    <dgm:cxn modelId="{714EA8AD-AE11-4094-8370-76B933AF8090}" type="presParOf" srcId="{6DE4E5F7-4193-417D-A27A-30A9780D6CBD}" destId="{1EDC928E-2866-443A-BF0C-97404A070878}" srcOrd="0" destOrd="0" presId="urn:microsoft.com/office/officeart/2005/8/layout/hierarchy5"/>
    <dgm:cxn modelId="{F84072D9-8020-47AF-B8C4-7B1F223DB161}" type="presParOf" srcId="{EAA7498A-95C8-409D-AE0B-B8608DA1FF64}" destId="{4382BE2A-DCB2-4B94-88E6-9572DA10ECE1}" srcOrd="1" destOrd="0" presId="urn:microsoft.com/office/officeart/2005/8/layout/hierarchy5"/>
    <dgm:cxn modelId="{30893796-5A52-4563-915D-6FFA56BBD08E}" type="presParOf" srcId="{4382BE2A-DCB2-4B94-88E6-9572DA10ECE1}" destId="{31D42A30-75BD-452C-91AF-1D6CAC0BC542}" srcOrd="0" destOrd="0" presId="urn:microsoft.com/office/officeart/2005/8/layout/hierarchy5"/>
    <dgm:cxn modelId="{6D3AE7A8-3B09-4E5F-9BDA-FC0C913D67E9}" type="presParOf" srcId="{4382BE2A-DCB2-4B94-88E6-9572DA10ECE1}" destId="{16341521-F303-48A1-902A-0318B5831C52}" srcOrd="1" destOrd="0" presId="urn:microsoft.com/office/officeart/2005/8/layout/hierarchy5"/>
    <dgm:cxn modelId="{FE6CFB5C-74FB-4C84-9149-7DDE05907B72}" type="presParOf" srcId="{B6C27766-6554-428E-86F0-78C31D07178E}" destId="{5B9EB351-8AB7-447C-9FFF-9B9903416F11}" srcOrd="4" destOrd="0" presId="urn:microsoft.com/office/officeart/2005/8/layout/hierarchy5"/>
    <dgm:cxn modelId="{4BDF8A67-9C2F-4079-9ED4-27C4AB33AA7B}" type="presParOf" srcId="{5B9EB351-8AB7-447C-9FFF-9B9903416F11}" destId="{D79B56BE-210D-48C2-8929-B79DF9B48641}" srcOrd="0" destOrd="0" presId="urn:microsoft.com/office/officeart/2005/8/layout/hierarchy5"/>
    <dgm:cxn modelId="{5CCA7184-EDDC-43EB-A309-C8AF3E68734C}" type="presParOf" srcId="{B6C27766-6554-428E-86F0-78C31D07178E}" destId="{06920A49-65A1-4DAE-8141-199577923B64}" srcOrd="5" destOrd="0" presId="urn:microsoft.com/office/officeart/2005/8/layout/hierarchy5"/>
    <dgm:cxn modelId="{EAC5FB0B-DD05-457E-9B1F-02563FFF0285}" type="presParOf" srcId="{06920A49-65A1-4DAE-8141-199577923B64}" destId="{6E35CB00-69C8-4647-9EA6-1C7C928632FC}" srcOrd="0" destOrd="0" presId="urn:microsoft.com/office/officeart/2005/8/layout/hierarchy5"/>
    <dgm:cxn modelId="{B35A4C8B-1EAE-4541-A693-7622E4D301B0}" type="presParOf" srcId="{06920A49-65A1-4DAE-8141-199577923B64}" destId="{77F51A23-77D9-4722-BD0A-D5D521E32E7E}" srcOrd="1" destOrd="0" presId="urn:microsoft.com/office/officeart/2005/8/layout/hierarchy5"/>
    <dgm:cxn modelId="{3F5E915C-7EBA-4F75-96E6-9961235F34A4}" type="presParOf" srcId="{77F51A23-77D9-4722-BD0A-D5D521E32E7E}" destId="{E35EC114-04D2-4990-AC70-BDB18430946C}" srcOrd="0" destOrd="0" presId="urn:microsoft.com/office/officeart/2005/8/layout/hierarchy5"/>
    <dgm:cxn modelId="{0D1D2A61-A28D-4B46-B7EB-15644FE58094}" type="presParOf" srcId="{E35EC114-04D2-4990-AC70-BDB18430946C}" destId="{4AD09AB9-2EF8-46C8-9FE8-5145972EE263}" srcOrd="0" destOrd="0" presId="urn:microsoft.com/office/officeart/2005/8/layout/hierarchy5"/>
    <dgm:cxn modelId="{4F7CE7F5-0D89-4B04-880A-1DA505F639FC}" type="presParOf" srcId="{77F51A23-77D9-4722-BD0A-D5D521E32E7E}" destId="{402B9978-15FF-4C53-AC2B-8EF11A86BFD7}" srcOrd="1" destOrd="0" presId="urn:microsoft.com/office/officeart/2005/8/layout/hierarchy5"/>
    <dgm:cxn modelId="{CF85601C-5034-49FD-A882-ACE10C7CEBF2}" type="presParOf" srcId="{402B9978-15FF-4C53-AC2B-8EF11A86BFD7}" destId="{F5C516A0-FC54-41DC-B435-B0E43E6C6548}" srcOrd="0" destOrd="0" presId="urn:microsoft.com/office/officeart/2005/8/layout/hierarchy5"/>
    <dgm:cxn modelId="{F09F160A-3332-4E3E-B59B-A1846CF6167F}" type="presParOf" srcId="{402B9978-15FF-4C53-AC2B-8EF11A86BFD7}" destId="{79D183D7-9F64-4788-B78F-05A84E7E17AA}" srcOrd="1" destOrd="0" presId="urn:microsoft.com/office/officeart/2005/8/layout/hierarchy5"/>
    <dgm:cxn modelId="{9958C153-BC01-4B7D-A4CA-D6CB96CD4774}" type="presParOf" srcId="{79D183D7-9F64-4788-B78F-05A84E7E17AA}" destId="{F168E5AB-1CBF-44B2-B92B-13ED880E286A}" srcOrd="0" destOrd="0" presId="urn:microsoft.com/office/officeart/2005/8/layout/hierarchy5"/>
    <dgm:cxn modelId="{73035000-FBC0-424A-9059-EF812BCCC0E7}" type="presParOf" srcId="{F168E5AB-1CBF-44B2-B92B-13ED880E286A}" destId="{3A56DC3A-A08A-4BC9-A867-7A8D18D1DE33}" srcOrd="0" destOrd="0" presId="urn:microsoft.com/office/officeart/2005/8/layout/hierarchy5"/>
    <dgm:cxn modelId="{B468EAF1-6FE1-49AB-992F-4A646CFCB54A}" type="presParOf" srcId="{79D183D7-9F64-4788-B78F-05A84E7E17AA}" destId="{7FC4F225-5B9D-4E60-A021-A2FCD48C4163}" srcOrd="1" destOrd="0" presId="urn:microsoft.com/office/officeart/2005/8/layout/hierarchy5"/>
    <dgm:cxn modelId="{FA81EEF9-11AE-4E96-BCDD-BB929D407B34}" type="presParOf" srcId="{7FC4F225-5B9D-4E60-A021-A2FCD48C4163}" destId="{1D0DCB54-F7C7-463C-82AA-AC36386ECF1F}" srcOrd="0" destOrd="0" presId="urn:microsoft.com/office/officeart/2005/8/layout/hierarchy5"/>
    <dgm:cxn modelId="{0C04239A-F1E1-488A-86B7-96E3E99D0A5D}" type="presParOf" srcId="{7FC4F225-5B9D-4E60-A021-A2FCD48C4163}" destId="{69346F23-D337-430D-A811-9F5C46178C18}" srcOrd="1" destOrd="0" presId="urn:microsoft.com/office/officeart/2005/8/layout/hierarchy5"/>
    <dgm:cxn modelId="{FF380F7D-5656-4D8A-B715-0D9C8FC2B926}" type="presParOf" srcId="{77F51A23-77D9-4722-BD0A-D5D521E32E7E}" destId="{83E87730-62DD-4B32-A23E-659C09E2EF4D}" srcOrd="2" destOrd="0" presId="urn:microsoft.com/office/officeart/2005/8/layout/hierarchy5"/>
    <dgm:cxn modelId="{2967E87C-BE45-40BD-B2BC-6953B8E3B4D1}" type="presParOf" srcId="{83E87730-62DD-4B32-A23E-659C09E2EF4D}" destId="{2E25F98B-7514-49B6-B3B1-623C2067BE09}" srcOrd="0" destOrd="0" presId="urn:microsoft.com/office/officeart/2005/8/layout/hierarchy5"/>
    <dgm:cxn modelId="{108A073C-79EF-4526-B891-93E5DC653817}" type="presParOf" srcId="{77F51A23-77D9-4722-BD0A-D5D521E32E7E}" destId="{FFD6E44E-8D5D-4306-8C4D-91D81EF4C17B}" srcOrd="3" destOrd="0" presId="urn:microsoft.com/office/officeart/2005/8/layout/hierarchy5"/>
    <dgm:cxn modelId="{CE351774-6BBF-40C0-9C88-AFDBB75A1DEB}" type="presParOf" srcId="{FFD6E44E-8D5D-4306-8C4D-91D81EF4C17B}" destId="{43185941-9921-495F-83D6-EB3FEAF40433}" srcOrd="0" destOrd="0" presId="urn:microsoft.com/office/officeart/2005/8/layout/hierarchy5"/>
    <dgm:cxn modelId="{FF367C09-0163-40FC-ABB6-90388F26846F}" type="presParOf" srcId="{FFD6E44E-8D5D-4306-8C4D-91D81EF4C17B}" destId="{E0762B9E-7E50-42C4-98CF-EA14D1688C33}" srcOrd="1" destOrd="0" presId="urn:microsoft.com/office/officeart/2005/8/layout/hierarchy5"/>
    <dgm:cxn modelId="{8FC7B28D-45F1-4D64-832E-09C6FA499E3B}" type="presParOf" srcId="{E0762B9E-7E50-42C4-98CF-EA14D1688C33}" destId="{DA78F0D9-5CC3-4057-A0FF-B6100E4A8A67}" srcOrd="0" destOrd="0" presId="urn:microsoft.com/office/officeart/2005/8/layout/hierarchy5"/>
    <dgm:cxn modelId="{86B1E89A-EF4A-4708-9A35-901D02655020}" type="presParOf" srcId="{DA78F0D9-5CC3-4057-A0FF-B6100E4A8A67}" destId="{CB6C3517-27C2-4C20-8500-ACBA8BBA598D}" srcOrd="0" destOrd="0" presId="urn:microsoft.com/office/officeart/2005/8/layout/hierarchy5"/>
    <dgm:cxn modelId="{8F2234A2-C386-4671-9484-0AF2765E46CB}" type="presParOf" srcId="{E0762B9E-7E50-42C4-98CF-EA14D1688C33}" destId="{23CCEFA2-0407-4FAB-9D6C-01E61B856883}" srcOrd="1" destOrd="0" presId="urn:microsoft.com/office/officeart/2005/8/layout/hierarchy5"/>
    <dgm:cxn modelId="{DF7DE88D-4F8C-463D-88CA-4C3D05D8BF99}" type="presParOf" srcId="{23CCEFA2-0407-4FAB-9D6C-01E61B856883}" destId="{9AB8E984-C335-4F5F-94D7-105B8F80C922}" srcOrd="0" destOrd="0" presId="urn:microsoft.com/office/officeart/2005/8/layout/hierarchy5"/>
    <dgm:cxn modelId="{EFE0DD7A-ACC3-4D67-8E19-7A6122E149D9}" type="presParOf" srcId="{23CCEFA2-0407-4FAB-9D6C-01E61B856883}" destId="{390D132A-AFF1-404E-B907-4706C0E6059A}" srcOrd="1" destOrd="0" presId="urn:microsoft.com/office/officeart/2005/8/layout/hierarchy5"/>
    <dgm:cxn modelId="{53F0A637-4FF7-4E4F-AF52-88248DABFE3F}" type="presParOf" srcId="{6F1A5422-38E6-4112-8E26-F35C573958EC}" destId="{48E4317C-970A-4987-86F2-6B69103867BD}" srcOrd="1" destOrd="0" presId="urn:microsoft.com/office/officeart/2005/8/layout/hierarchy5"/>
    <dgm:cxn modelId="{4F015616-D120-4D26-9BEB-EE30B3473612}" type="presParOf" srcId="{48E4317C-970A-4987-86F2-6B69103867BD}" destId="{D39CA4EE-10F8-4539-9480-2070EA89E69B}" srcOrd="0" destOrd="0" presId="urn:microsoft.com/office/officeart/2005/8/layout/hierarchy5"/>
    <dgm:cxn modelId="{CB435510-EC96-41B1-A3A7-18AA944E084D}" type="presParOf" srcId="{D39CA4EE-10F8-4539-9480-2070EA89E69B}" destId="{1C4ED890-3B30-4857-98AA-DCB62A1C0ACF}" srcOrd="0" destOrd="0" presId="urn:microsoft.com/office/officeart/2005/8/layout/hierarchy5"/>
    <dgm:cxn modelId="{F16EC9EE-4959-436A-8D49-6E6EC1B98AC6}" type="presParOf" srcId="{D39CA4EE-10F8-4539-9480-2070EA89E69B}" destId="{E516D950-76C4-4AB6-89EC-15044690BD7C}" srcOrd="1" destOrd="0" presId="urn:microsoft.com/office/officeart/2005/8/layout/hierarchy5"/>
    <dgm:cxn modelId="{D95211D3-DAF9-431F-A524-5D3430849616}" type="presParOf" srcId="{48E4317C-970A-4987-86F2-6B69103867BD}" destId="{17DF7CAF-C699-4CA4-A163-53F8B039D627}" srcOrd="1" destOrd="0" presId="urn:microsoft.com/office/officeart/2005/8/layout/hierarchy5"/>
    <dgm:cxn modelId="{6172F5EF-3243-4123-89F4-AD13692B9B0A}" type="presParOf" srcId="{17DF7CAF-C699-4CA4-A163-53F8B039D627}" destId="{DC0C7CB4-251C-4E65-9C4E-970ED7FDD6DD}" srcOrd="0" destOrd="0" presId="urn:microsoft.com/office/officeart/2005/8/layout/hierarchy5"/>
    <dgm:cxn modelId="{A4A5EBDC-37B0-4AF4-84F3-A560B3CEE974}" type="presParOf" srcId="{48E4317C-970A-4987-86F2-6B69103867BD}" destId="{5A053369-1307-43A1-9D27-79FB0E04BE19}" srcOrd="2" destOrd="0" presId="urn:microsoft.com/office/officeart/2005/8/layout/hierarchy5"/>
    <dgm:cxn modelId="{99D6BB46-2F74-4FD0-8693-3146307AEEE6}" type="presParOf" srcId="{5A053369-1307-43A1-9D27-79FB0E04BE19}" destId="{A7D8D461-D890-4C84-949E-C32994282231}" srcOrd="0" destOrd="0" presId="urn:microsoft.com/office/officeart/2005/8/layout/hierarchy5"/>
    <dgm:cxn modelId="{3184425A-002D-4E4E-8F0A-7984E2CFDF85}" type="presParOf" srcId="{5A053369-1307-43A1-9D27-79FB0E04BE19}" destId="{E24421F7-380C-4383-906F-5251C56DE5A0}" srcOrd="1" destOrd="0" presId="urn:microsoft.com/office/officeart/2005/8/layout/hierarchy5"/>
    <dgm:cxn modelId="{3337AC22-5AD6-406A-BA13-93E53464D7AB}" type="presParOf" srcId="{48E4317C-970A-4987-86F2-6B69103867BD}" destId="{8084D6E7-B6AE-4651-A935-1747705B95B6}" srcOrd="3" destOrd="0" presId="urn:microsoft.com/office/officeart/2005/8/layout/hierarchy5"/>
    <dgm:cxn modelId="{D9BD9551-5DD7-4562-A862-5304F3C59F13}" type="presParOf" srcId="{8084D6E7-B6AE-4651-A935-1747705B95B6}" destId="{58C37631-BA46-47CE-BE48-59E941882C9B}" srcOrd="0" destOrd="0" presId="urn:microsoft.com/office/officeart/2005/8/layout/hierarchy5"/>
    <dgm:cxn modelId="{73CE7E5F-5E9F-438C-9996-92B9B7DD3514}" type="presParOf" srcId="{48E4317C-970A-4987-86F2-6B69103867BD}" destId="{4F33AF12-6E48-4F41-8125-29AEF2A82920}" srcOrd="4" destOrd="0" presId="urn:microsoft.com/office/officeart/2005/8/layout/hierarchy5"/>
    <dgm:cxn modelId="{D6B1951F-E46E-4EEC-8362-7B2B32396247}" type="presParOf" srcId="{4F33AF12-6E48-4F41-8125-29AEF2A82920}" destId="{5133E310-90DD-4AB1-9149-CE538F53235D}" srcOrd="0" destOrd="0" presId="urn:microsoft.com/office/officeart/2005/8/layout/hierarchy5"/>
    <dgm:cxn modelId="{968E6DB5-6A9F-46B5-AD38-32090C50F129}" type="presParOf" srcId="{4F33AF12-6E48-4F41-8125-29AEF2A82920}" destId="{E45520A3-0B3E-435B-A221-0AD873172EB6}" srcOrd="1" destOrd="0" presId="urn:microsoft.com/office/officeart/2005/8/layout/hierarchy5"/>
    <dgm:cxn modelId="{C8123CFB-84E2-4467-995D-7B3D27309294}" type="presParOf" srcId="{48E4317C-970A-4987-86F2-6B69103867BD}" destId="{5F31C3C3-38C7-4DED-A2A1-23643321931E}" srcOrd="5" destOrd="0" presId="urn:microsoft.com/office/officeart/2005/8/layout/hierarchy5"/>
    <dgm:cxn modelId="{A39867BF-8A76-48DF-B217-EC83AA2A5B6B}" type="presParOf" srcId="{5F31C3C3-38C7-4DED-A2A1-23643321931E}" destId="{1B3EA6C2-99B6-4B1E-97BE-EE469C1480CD}" srcOrd="0" destOrd="0" presId="urn:microsoft.com/office/officeart/2005/8/layout/hierarchy5"/>
    <dgm:cxn modelId="{390D5056-C811-4B9E-8AD2-704AC46588AF}" type="presParOf" srcId="{48E4317C-970A-4987-86F2-6B69103867BD}" destId="{053DCB5B-6356-4193-BCBA-399D73AB1E83}" srcOrd="6" destOrd="0" presId="urn:microsoft.com/office/officeart/2005/8/layout/hierarchy5"/>
    <dgm:cxn modelId="{C03A9558-EB1E-49BB-BFCF-3CB56CF0E4F9}" type="presParOf" srcId="{053DCB5B-6356-4193-BCBA-399D73AB1E83}" destId="{262C0795-FEE5-49E8-AEE0-7DE9A9FEFCC1}" srcOrd="0" destOrd="0" presId="urn:microsoft.com/office/officeart/2005/8/layout/hierarchy5"/>
    <dgm:cxn modelId="{A38D8A81-AB7E-4A40-8F67-FFFD3570312E}" type="presParOf" srcId="{053DCB5B-6356-4193-BCBA-399D73AB1E83}" destId="{AE13A202-E057-487A-9A51-845A1CAE98E9}" srcOrd="1" destOrd="0" presId="urn:microsoft.com/office/officeart/2005/8/layout/hierarchy5"/>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1"/>
            <a:ext cx="3078353" cy="511819"/>
          </a:xfrm>
          <a:prstGeom prst="rect">
            <a:avLst/>
          </a:prstGeom>
          <a:noFill/>
          <a:ln w="9525">
            <a:noFill/>
            <a:miter lim="800000"/>
            <a:headEnd/>
            <a:tailEnd/>
          </a:ln>
          <a:effectLst/>
        </p:spPr>
        <p:txBody>
          <a:bodyPr vert="horz" wrap="square" lIns="97254" tIns="48626" rIns="97254" bIns="48626" numCol="1" anchor="t" anchorCtr="0" compatLnSpc="1">
            <a:prstTxWarp prst="textNoShape">
              <a:avLst/>
            </a:prstTxWarp>
          </a:bodyPr>
          <a:lstStyle>
            <a:lvl1pPr algn="l" defTabSz="972679">
              <a:defRPr kumimoji="0" sz="1300">
                <a:latin typeface="Century Gothic" pitchFamily="34" charset="0"/>
                <a:ea typeface="ＭＳ Ｐゴシック" pitchFamily="50" charset="-128"/>
              </a:defRPr>
            </a:lvl1pPr>
          </a:lstStyle>
          <a:p>
            <a:pPr>
              <a:defRPr/>
            </a:pPr>
            <a:endParaRPr lang="en-US" altLang="ja-JP"/>
          </a:p>
        </p:txBody>
      </p:sp>
      <p:sp>
        <p:nvSpPr>
          <p:cNvPr id="38915" name="Rectangle 3"/>
          <p:cNvSpPr>
            <a:spLocks noGrp="1" noChangeArrowheads="1"/>
          </p:cNvSpPr>
          <p:nvPr>
            <p:ph type="dt" sz="quarter" idx="1"/>
          </p:nvPr>
        </p:nvSpPr>
        <p:spPr bwMode="auto">
          <a:xfrm>
            <a:off x="4024122" y="1"/>
            <a:ext cx="3078353" cy="511819"/>
          </a:xfrm>
          <a:prstGeom prst="rect">
            <a:avLst/>
          </a:prstGeom>
          <a:noFill/>
          <a:ln w="9525">
            <a:noFill/>
            <a:miter lim="800000"/>
            <a:headEnd/>
            <a:tailEnd/>
          </a:ln>
          <a:effectLst/>
        </p:spPr>
        <p:txBody>
          <a:bodyPr vert="horz" wrap="square" lIns="97254" tIns="48626" rIns="97254" bIns="48626" numCol="1" anchor="t" anchorCtr="0" compatLnSpc="1">
            <a:prstTxWarp prst="textNoShape">
              <a:avLst/>
            </a:prstTxWarp>
          </a:bodyPr>
          <a:lstStyle>
            <a:lvl1pPr algn="r" defTabSz="972679">
              <a:defRPr kumimoji="0" sz="1300">
                <a:latin typeface="Century Gothic" pitchFamily="34" charset="0"/>
                <a:ea typeface="ＭＳ Ｐゴシック" pitchFamily="50" charset="-128"/>
              </a:defRPr>
            </a:lvl1pPr>
          </a:lstStyle>
          <a:p>
            <a:pPr>
              <a:defRPr/>
            </a:pPr>
            <a:endParaRPr lang="en-US" altLang="ja-JP"/>
          </a:p>
        </p:txBody>
      </p:sp>
      <p:sp>
        <p:nvSpPr>
          <p:cNvPr id="38916" name="Rectangle 4"/>
          <p:cNvSpPr>
            <a:spLocks noGrp="1" noChangeArrowheads="1"/>
          </p:cNvSpPr>
          <p:nvPr>
            <p:ph type="ftr" sz="quarter" idx="2"/>
          </p:nvPr>
        </p:nvSpPr>
        <p:spPr bwMode="auto">
          <a:xfrm>
            <a:off x="1" y="9719619"/>
            <a:ext cx="3078353" cy="511819"/>
          </a:xfrm>
          <a:prstGeom prst="rect">
            <a:avLst/>
          </a:prstGeom>
          <a:noFill/>
          <a:ln w="9525">
            <a:noFill/>
            <a:miter lim="800000"/>
            <a:headEnd/>
            <a:tailEnd/>
          </a:ln>
          <a:effectLst/>
        </p:spPr>
        <p:txBody>
          <a:bodyPr vert="horz" wrap="square" lIns="97254" tIns="48626" rIns="97254" bIns="48626" numCol="1" anchor="b" anchorCtr="0" compatLnSpc="1">
            <a:prstTxWarp prst="textNoShape">
              <a:avLst/>
            </a:prstTxWarp>
          </a:bodyPr>
          <a:lstStyle>
            <a:lvl1pPr algn="l" defTabSz="972679">
              <a:defRPr kumimoji="0" sz="1300">
                <a:latin typeface="Century Gothic" pitchFamily="34" charset="0"/>
                <a:ea typeface="ＭＳ Ｐゴシック" pitchFamily="50" charset="-128"/>
              </a:defRPr>
            </a:lvl1pPr>
          </a:lstStyle>
          <a:p>
            <a:pPr>
              <a:defRPr/>
            </a:pPr>
            <a:endParaRPr lang="en-US" altLang="ja-JP"/>
          </a:p>
        </p:txBody>
      </p:sp>
      <p:sp>
        <p:nvSpPr>
          <p:cNvPr id="38917" name="Rectangle 5"/>
          <p:cNvSpPr>
            <a:spLocks noGrp="1" noChangeArrowheads="1"/>
          </p:cNvSpPr>
          <p:nvPr>
            <p:ph type="sldNum" sz="quarter" idx="3"/>
          </p:nvPr>
        </p:nvSpPr>
        <p:spPr bwMode="auto">
          <a:xfrm>
            <a:off x="4024122" y="9719619"/>
            <a:ext cx="3078353" cy="511819"/>
          </a:xfrm>
          <a:prstGeom prst="rect">
            <a:avLst/>
          </a:prstGeom>
          <a:noFill/>
          <a:ln w="9525">
            <a:noFill/>
            <a:miter lim="800000"/>
            <a:headEnd/>
            <a:tailEnd/>
          </a:ln>
          <a:effectLst/>
        </p:spPr>
        <p:txBody>
          <a:bodyPr vert="horz" wrap="square" lIns="97254" tIns="48626" rIns="97254" bIns="48626" numCol="1" anchor="b" anchorCtr="0" compatLnSpc="1">
            <a:prstTxWarp prst="textNoShape">
              <a:avLst/>
            </a:prstTxWarp>
          </a:bodyPr>
          <a:lstStyle>
            <a:lvl1pPr algn="r" defTabSz="972679">
              <a:defRPr kumimoji="0" sz="1300">
                <a:latin typeface="Century Gothic" pitchFamily="34" charset="0"/>
                <a:ea typeface="ＭＳ Ｐゴシック" pitchFamily="50" charset="-128"/>
              </a:defRPr>
            </a:lvl1pPr>
          </a:lstStyle>
          <a:p>
            <a:pPr>
              <a:defRPr/>
            </a:pPr>
            <a:fld id="{26A2D874-C0AC-4BCE-8320-9FC096572709}"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1"/>
            <a:ext cx="3078353" cy="511819"/>
          </a:xfrm>
          <a:prstGeom prst="rect">
            <a:avLst/>
          </a:prstGeom>
          <a:noFill/>
          <a:ln w="9525">
            <a:noFill/>
            <a:miter lim="800000"/>
            <a:headEnd/>
            <a:tailEnd/>
          </a:ln>
          <a:effectLst/>
        </p:spPr>
        <p:txBody>
          <a:bodyPr vert="horz" wrap="square" lIns="97254" tIns="48626" rIns="97254" bIns="48626" numCol="1" anchor="t" anchorCtr="0" compatLnSpc="1">
            <a:prstTxWarp prst="textNoShape">
              <a:avLst/>
            </a:prstTxWarp>
          </a:bodyPr>
          <a:lstStyle>
            <a:lvl1pPr algn="l" defTabSz="972679">
              <a:defRPr kumimoji="0" sz="1300">
                <a:latin typeface="Century Gothic" pitchFamily="34" charset="0"/>
                <a:ea typeface="ＭＳ Ｐゴシック" pitchFamily="50" charset="-128"/>
              </a:defRPr>
            </a:lvl1pPr>
          </a:lstStyle>
          <a:p>
            <a:pPr>
              <a:defRPr/>
            </a:pPr>
            <a:endParaRPr lang="en-US" altLang="ja-JP"/>
          </a:p>
        </p:txBody>
      </p:sp>
      <p:sp>
        <p:nvSpPr>
          <p:cNvPr id="13315" name="Rectangle 3"/>
          <p:cNvSpPr>
            <a:spLocks noGrp="1" noChangeArrowheads="1"/>
          </p:cNvSpPr>
          <p:nvPr>
            <p:ph type="dt" idx="1"/>
          </p:nvPr>
        </p:nvSpPr>
        <p:spPr bwMode="auto">
          <a:xfrm>
            <a:off x="4024122" y="1"/>
            <a:ext cx="3078353" cy="511819"/>
          </a:xfrm>
          <a:prstGeom prst="rect">
            <a:avLst/>
          </a:prstGeom>
          <a:noFill/>
          <a:ln w="9525">
            <a:noFill/>
            <a:miter lim="800000"/>
            <a:headEnd/>
            <a:tailEnd/>
          </a:ln>
          <a:effectLst/>
        </p:spPr>
        <p:txBody>
          <a:bodyPr vert="horz" wrap="square" lIns="97254" tIns="48626" rIns="97254" bIns="48626" numCol="1" anchor="t" anchorCtr="0" compatLnSpc="1">
            <a:prstTxWarp prst="textNoShape">
              <a:avLst/>
            </a:prstTxWarp>
          </a:bodyPr>
          <a:lstStyle>
            <a:lvl1pPr algn="r" defTabSz="972679">
              <a:defRPr kumimoji="0" sz="1300">
                <a:latin typeface="Century Gothic" pitchFamily="34" charset="0"/>
                <a:ea typeface="ＭＳ Ｐゴシック" pitchFamily="50" charset="-128"/>
              </a:defRPr>
            </a:lvl1pPr>
          </a:lstStyle>
          <a:p>
            <a:pPr>
              <a:defRPr/>
            </a:pPr>
            <a:endParaRPr lang="en-US" altLang="ja-JP"/>
          </a:p>
        </p:txBody>
      </p:sp>
      <p:sp>
        <p:nvSpPr>
          <p:cNvPr id="73732" name="Rectangle 4"/>
          <p:cNvSpPr>
            <a:spLocks noGrp="1" noRot="1" noChangeAspect="1" noChangeArrowheads="1" noTextEdit="1"/>
          </p:cNvSpPr>
          <p:nvPr>
            <p:ph type="sldImg" idx="2"/>
          </p:nvPr>
        </p:nvSpPr>
        <p:spPr bwMode="auto">
          <a:xfrm>
            <a:off x="993775" y="766763"/>
            <a:ext cx="5116513" cy="3836987"/>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947444" y="4859810"/>
            <a:ext cx="5207589" cy="4604723"/>
          </a:xfrm>
          <a:prstGeom prst="rect">
            <a:avLst/>
          </a:prstGeom>
          <a:noFill/>
          <a:ln w="9525">
            <a:noFill/>
            <a:miter lim="800000"/>
            <a:headEnd/>
            <a:tailEnd/>
          </a:ln>
          <a:effectLst/>
        </p:spPr>
        <p:txBody>
          <a:bodyPr vert="horz" wrap="square" lIns="97254" tIns="48626" rIns="97254" bIns="48626"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13318" name="Rectangle 6"/>
          <p:cNvSpPr>
            <a:spLocks noGrp="1" noChangeArrowheads="1"/>
          </p:cNvSpPr>
          <p:nvPr>
            <p:ph type="ftr" sz="quarter" idx="4"/>
          </p:nvPr>
        </p:nvSpPr>
        <p:spPr bwMode="auto">
          <a:xfrm>
            <a:off x="1" y="9719619"/>
            <a:ext cx="3078353" cy="511819"/>
          </a:xfrm>
          <a:prstGeom prst="rect">
            <a:avLst/>
          </a:prstGeom>
          <a:noFill/>
          <a:ln w="9525">
            <a:noFill/>
            <a:miter lim="800000"/>
            <a:headEnd/>
            <a:tailEnd/>
          </a:ln>
          <a:effectLst/>
        </p:spPr>
        <p:txBody>
          <a:bodyPr vert="horz" wrap="square" lIns="97254" tIns="48626" rIns="97254" bIns="48626" numCol="1" anchor="b" anchorCtr="0" compatLnSpc="1">
            <a:prstTxWarp prst="textNoShape">
              <a:avLst/>
            </a:prstTxWarp>
          </a:bodyPr>
          <a:lstStyle>
            <a:lvl1pPr algn="l" defTabSz="972679">
              <a:defRPr kumimoji="0" sz="1300">
                <a:latin typeface="Century Gothic" pitchFamily="34" charset="0"/>
                <a:ea typeface="ＭＳ Ｐゴシック" pitchFamily="50" charset="-128"/>
              </a:defRPr>
            </a:lvl1pPr>
          </a:lstStyle>
          <a:p>
            <a:pPr>
              <a:defRPr/>
            </a:pPr>
            <a:endParaRPr lang="en-US" altLang="ja-JP"/>
          </a:p>
        </p:txBody>
      </p:sp>
      <p:sp>
        <p:nvSpPr>
          <p:cNvPr id="13319" name="Rectangle 7"/>
          <p:cNvSpPr>
            <a:spLocks noGrp="1" noChangeArrowheads="1"/>
          </p:cNvSpPr>
          <p:nvPr>
            <p:ph type="sldNum" sz="quarter" idx="5"/>
          </p:nvPr>
        </p:nvSpPr>
        <p:spPr bwMode="auto">
          <a:xfrm>
            <a:off x="4024122" y="9719619"/>
            <a:ext cx="3078353" cy="511819"/>
          </a:xfrm>
          <a:prstGeom prst="rect">
            <a:avLst/>
          </a:prstGeom>
          <a:noFill/>
          <a:ln w="9525">
            <a:noFill/>
            <a:miter lim="800000"/>
            <a:headEnd/>
            <a:tailEnd/>
          </a:ln>
          <a:effectLst/>
        </p:spPr>
        <p:txBody>
          <a:bodyPr vert="horz" wrap="square" lIns="97254" tIns="48626" rIns="97254" bIns="48626" numCol="1" anchor="b" anchorCtr="0" compatLnSpc="1">
            <a:prstTxWarp prst="textNoShape">
              <a:avLst/>
            </a:prstTxWarp>
          </a:bodyPr>
          <a:lstStyle>
            <a:lvl1pPr algn="r" defTabSz="972679">
              <a:defRPr kumimoji="0" sz="1300">
                <a:latin typeface="Century Gothic" pitchFamily="34" charset="0"/>
                <a:ea typeface="ＭＳ Ｐゴシック" pitchFamily="50" charset="-128"/>
              </a:defRPr>
            </a:lvl1pPr>
          </a:lstStyle>
          <a:p>
            <a:pPr>
              <a:defRPr/>
            </a:pPr>
            <a:fld id="{2AC13702-09FA-44D5-9CC6-E4BE6D3248C5}"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entury Gothic"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Century Gothic"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Century Gothic"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Century Gothic"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Century Gothic"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A3CA533F-16FD-42BA-8AD7-BCED48475444}" type="slidenum">
              <a:rPr lang="ja-JP" altLang="en-US" smtClean="0">
                <a:ea typeface="ＭＳ Ｐゴシック" charset="-128"/>
              </a:rPr>
              <a:pPr/>
              <a:t>1</a:t>
            </a:fld>
            <a:endParaRPr lang="en-US" altLang="ja-JP" smtClean="0">
              <a:ea typeface="ＭＳ Ｐゴシック"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ja-JP" altLang="en-US" dirty="0" smtClean="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10</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11</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12</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13</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14</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15</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16</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altLang="ja-JP" dirty="0" smtClean="0">
                <a:ea typeface="ＭＳ Ｐ明朝" charset="-128"/>
              </a:rPr>
              <a:t>Of course, our final objective to use these data is to estimate APP for a cohort of</a:t>
            </a:r>
            <a:r>
              <a:rPr lang="en-US" altLang="ja-JP" baseline="0" dirty="0" smtClean="0">
                <a:ea typeface="ＭＳ Ｐ明朝" charset="-128"/>
              </a:rPr>
              <a:t> assets. But even in disposal data from corporate accounts, it is still not easy to get asset data with sale prices…. </a:t>
            </a:r>
          </a:p>
          <a:p>
            <a:pPr eaLnBrk="1" hangingPunct="1"/>
            <a:r>
              <a:rPr lang="en-US" altLang="ja-JP" baseline="0" dirty="0" smtClean="0">
                <a:ea typeface="ＭＳ Ｐ明朝" charset="-128"/>
              </a:rPr>
              <a:t> </a:t>
            </a:r>
            <a:endParaRPr lang="ja-JP" altLang="en-US" dirty="0" smtClean="0">
              <a:ea typeface="ＭＳ Ｐ明朝"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17</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18</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19</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CD2E8004-A677-45BD-B76D-5A8D60570554}" type="slidenum">
              <a:rPr lang="ja-JP" altLang="en-US" smtClean="0">
                <a:ea typeface="ＭＳ Ｐゴシック" charset="-128"/>
              </a:rPr>
              <a:pPr/>
              <a:t>2</a:t>
            </a:fld>
            <a:endParaRPr lang="en-US" altLang="ja-JP" smtClean="0">
              <a:ea typeface="ＭＳ Ｐゴシック" charset="-128"/>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ja-JP" altLang="en-US" smtClean="0">
              <a:ea typeface="ＭＳ Ｐ明朝"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D4C5CD9E-CB82-4116-8F9E-9B1BA7242E1D}" type="slidenum">
              <a:rPr lang="ja-JP" altLang="en-US" smtClean="0">
                <a:ea typeface="ＭＳ Ｐゴシック" charset="-128"/>
              </a:rPr>
              <a:pPr/>
              <a:t>20</a:t>
            </a:fld>
            <a:endParaRPr lang="en-US" altLang="ja-JP" smtClean="0">
              <a:ea typeface="ＭＳ Ｐゴシック" charset="-128"/>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032F674-CA5D-4CA7-BCD7-15AD0B2E6BA4}" type="slidenum">
              <a:rPr lang="ja-JP" altLang="en-US"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4</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altLang="ja-JP" dirty="0" smtClean="0">
                <a:ea typeface="ＭＳ Ｐ明朝" charset="-128"/>
              </a:rPr>
              <a:t>The</a:t>
            </a:r>
            <a:r>
              <a:rPr lang="en-US" altLang="ja-JP" baseline="0" dirty="0" smtClean="0">
                <a:ea typeface="ＭＳ Ｐ明朝" charset="-128"/>
              </a:rPr>
              <a:t> current estimates of JSNA capital stock has a number of problems to be revised, but in this presentation I focus only on depreciation and deterioration. </a:t>
            </a:r>
          </a:p>
          <a:p>
            <a:pPr eaLnBrk="1" hangingPunct="1"/>
            <a:endParaRPr lang="en-US" altLang="ja-JP" baseline="0" dirty="0" smtClean="0">
              <a:ea typeface="ＭＳ Ｐ明朝" charset="-128"/>
            </a:endParaRPr>
          </a:p>
          <a:p>
            <a:pPr eaLnBrk="1" hangingPunct="1"/>
            <a:endParaRPr lang="ja-JP" altLang="en-US" dirty="0" smtClean="0">
              <a:ea typeface="ＭＳ Ｐ明朝"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CEA41018-119D-43CF-B6E6-007B8D99C822}" type="slidenum">
              <a:rPr lang="ja-JP" altLang="en-US" smtClean="0">
                <a:ea typeface="ＭＳ Ｐゴシック" charset="-128"/>
              </a:rPr>
              <a:pPr/>
              <a:t>5</a:t>
            </a:fld>
            <a:endParaRPr lang="en-US" altLang="ja-JP" smtClean="0">
              <a:ea typeface="ＭＳ Ｐゴシック" charset="-128"/>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ja-JP" altLang="en-US" dirty="0" smtClean="0">
              <a:ea typeface="ＭＳ Ｐ明朝"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CEA41018-119D-43CF-B6E6-007B8D99C822}" type="slidenum">
              <a:rPr lang="ja-JP" altLang="en-US" smtClean="0">
                <a:ea typeface="ＭＳ Ｐゴシック" charset="-128"/>
              </a:rPr>
              <a:pPr/>
              <a:t>6</a:t>
            </a:fld>
            <a:endParaRPr lang="en-US" altLang="ja-JP" smtClean="0">
              <a:ea typeface="ＭＳ Ｐゴシック" charset="-128"/>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ja-JP" altLang="en-US" dirty="0" smtClean="0">
              <a:ea typeface="ＭＳ Ｐ明朝"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CEA41018-119D-43CF-B6E6-007B8D99C822}" type="slidenum">
              <a:rPr lang="ja-JP" altLang="en-US" smtClean="0">
                <a:ea typeface="ＭＳ Ｐゴシック" charset="-128"/>
              </a:rPr>
              <a:pPr/>
              <a:t>7</a:t>
            </a:fld>
            <a:endParaRPr lang="en-US" altLang="ja-JP" smtClean="0">
              <a:ea typeface="ＭＳ Ｐゴシック" charset="-128"/>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ja-JP" altLang="en-US" dirty="0" smtClean="0">
              <a:ea typeface="ＭＳ Ｐ明朝"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8</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E64A328E-6A9D-405B-97F3-C9E9DC75292D}" type="slidenum">
              <a:rPr lang="ja-JP" altLang="en-US" smtClean="0">
                <a:ea typeface="ＭＳ Ｐゴシック" charset="-128"/>
              </a:rPr>
              <a:pPr/>
              <a:t>9</a:t>
            </a:fld>
            <a:endParaRPr lang="en-US" altLang="ja-JP" smtClean="0">
              <a:ea typeface="ＭＳ Ｐゴシック" charset="-128"/>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ja-JP" altLang="en-US" dirty="0" smtClean="0">
              <a:ea typeface="ＭＳ Ｐ明朝"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45B95989-22EF-46A1-95F7-EC233CC518B8}" type="slidenum">
              <a:rPr lang="ja-JP" altLang="en-US"/>
              <a:pPr>
                <a:defRPr/>
              </a:pPr>
              <a:t>&lt;#&gt;</a:t>
            </a:fld>
            <a:endParaRPr lang="en-US" altLang="ja-JP"/>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7F77F015-878B-4188-B7BF-07D50C085B9B}" type="slidenum">
              <a:rPr lang="ja-JP" altLang="en-US"/>
              <a:pPr>
                <a:defRPr/>
              </a:pPr>
              <a:t>&lt;#&gt;</a:t>
            </a:fld>
            <a:endParaRPr lang="en-US" altLang="ja-JP"/>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E0E37448-288F-4AE6-B1E8-5A80A96F3F5E}" type="slidenum">
              <a:rPr lang="ja-JP" altLang="en-US"/>
              <a:pPr>
                <a:defRPr/>
              </a:pPr>
              <a:t>&lt;#&gt;</a:t>
            </a:fld>
            <a:endParaRPr lang="en-US" altLang="ja-JP"/>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D1465943-BA00-4A25-9F38-90F3D469BDEE}" type="slidenum">
              <a:rPr lang="ja-JP" altLang="en-US"/>
              <a:pPr>
                <a:defRPr/>
              </a:pPr>
              <a:t>&lt;#&gt;</a:t>
            </a:fld>
            <a:endParaRPr lang="en-US" altLang="ja-JP"/>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DE2C33D6-DD98-4D23-BA70-260AB4094301}" type="slidenum">
              <a:rPr lang="ja-JP" altLang="en-US"/>
              <a:pPr>
                <a:defRPr/>
              </a:pPr>
              <a:t>&lt;#&gt;</a:t>
            </a:fld>
            <a:endParaRPr lang="en-US" altLang="ja-JP"/>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7E251F6E-2803-479B-8473-6F7475A802A1}" type="slidenum">
              <a:rPr lang="ja-JP" altLang="en-US"/>
              <a:pPr>
                <a:defRPr/>
              </a:pPr>
              <a:t>&lt;#&gt;</a:t>
            </a:fld>
            <a:endParaRPr lang="en-US" altLang="ja-JP"/>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6E68187A-B8E8-4053-AC0C-4BD8778E9D99}" type="slidenum">
              <a:rPr lang="ja-JP" altLang="en-US"/>
              <a:pPr>
                <a:defRPr/>
              </a:pPr>
              <a:t>&lt;#&gt;</a:t>
            </a:fld>
            <a:endParaRPr lang="en-US" altLang="ja-JP"/>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7F56E992-6721-4894-BEAD-4DC83668AE9A}" type="slidenum">
              <a:rPr lang="ja-JP" altLang="en-US"/>
              <a:pPr>
                <a:defRPr/>
              </a:pPr>
              <a:t>&lt;#&gt;</a:t>
            </a:fld>
            <a:endParaRPr lang="en-US" altLang="ja-JP"/>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A0C56E3C-C5BB-4C3E-84E1-C8818A421DAD}" type="slidenum">
              <a:rPr lang="ja-JP" altLang="en-US"/>
              <a:pPr>
                <a:defRPr/>
              </a:pPr>
              <a:t>&lt;#&gt;</a:t>
            </a:fld>
            <a:endParaRPr lang="en-US" altLang="ja-JP"/>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7BFEE66E-6C3E-4B55-A03D-ADAECDC56DDD}" type="slidenum">
              <a:rPr lang="ja-JP" altLang="en-US"/>
              <a:pPr>
                <a:defRPr/>
              </a:pPr>
              <a:t>&lt;#&gt;</a:t>
            </a:fld>
            <a:endParaRPr lang="en-US" altLang="ja-JP"/>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DBB6368D-250D-42C7-907B-3F9346F36B4A}" type="slidenum">
              <a:rPr lang="ja-JP" altLang="en-US"/>
              <a:pPr>
                <a:defRPr/>
              </a:pPr>
              <a:t>&lt;#&gt;</a:t>
            </a:fld>
            <a:endParaRPr lang="en-US" altLang="ja-JP"/>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68000">
              <a:schemeClr val="bg2">
                <a:shade val="30000"/>
                <a:satMod val="200000"/>
              </a:schemeClr>
            </a:gs>
          </a:gsLst>
          <a:path path="rect">
            <a:fillToRect l="100000" b="100000"/>
          </a:path>
          <a:tileRect t="-100000" r="-100000"/>
        </a:gradFill>
        <a:effectLst/>
      </p:bgPr>
    </p:bg>
    <p:spTree>
      <p:nvGrpSpPr>
        <p:cNvPr id="1" name=""/>
        <p:cNvGrpSpPr/>
        <p:nvPr/>
      </p:nvGrpSpPr>
      <p:grpSpPr>
        <a:xfrm>
          <a:off x="0" y="0"/>
          <a:ext cx="0" cy="0"/>
          <a:chOff x="0" y="0"/>
          <a:chExt cx="0" cy="0"/>
        </a:xfrm>
      </p:grpSpPr>
      <p:sp>
        <p:nvSpPr>
          <p:cNvPr id="18434"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8435"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ea typeface="ＭＳ Ｐゴシック" pitchFamily="50" charset="-128"/>
              </a:defRPr>
            </a:lvl1pPr>
          </a:lstStyle>
          <a:p>
            <a:pPr>
              <a:defRPr/>
            </a:pPr>
            <a:fld id="{0BE66ADB-9723-43FA-AF42-338651DA819B}" type="slidenum">
              <a:rPr lang="ja-JP" altLang="en-US"/>
              <a:pPr>
                <a:defRPr/>
              </a:pPr>
              <a:t>&lt;#&gt;</a:t>
            </a:fld>
            <a:endParaRPr lang="en-US" altLang="ja-JP"/>
          </a:p>
        </p:txBody>
      </p:sp>
    </p:spTree>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ransition spd="med">
    <p:fade thruBlk="1"/>
  </p:transition>
  <p:timing>
    <p:tnLst>
      <p:par>
        <p:cTn id="1" dur="indefinite" restart="never" nodeType="tmRoot"/>
      </p:par>
    </p:tnLst>
  </p:timing>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defRPr>
      </a:lvl2pPr>
      <a:lvl3pPr algn="ctr" rtl="0" fontAlgn="base">
        <a:spcBef>
          <a:spcPct val="0"/>
        </a:spcBef>
        <a:spcAft>
          <a:spcPct val="0"/>
        </a:spcAft>
        <a:defRPr kumimoji="1" sz="4400">
          <a:solidFill>
            <a:schemeClr val="tx1"/>
          </a:solidFill>
          <a:latin typeface="Calibri" pitchFamily="34" charset="0"/>
        </a:defRPr>
      </a:lvl3pPr>
      <a:lvl4pPr algn="ctr" rtl="0" fontAlgn="base">
        <a:spcBef>
          <a:spcPct val="0"/>
        </a:spcBef>
        <a:spcAft>
          <a:spcPct val="0"/>
        </a:spcAft>
        <a:defRPr kumimoji="1" sz="4400">
          <a:solidFill>
            <a:schemeClr val="tx1"/>
          </a:solidFill>
          <a:latin typeface="Calibri" pitchFamily="34" charset="0"/>
        </a:defRPr>
      </a:lvl4pPr>
      <a:lvl5pPr algn="ctr" rtl="0" fontAlgn="base">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nomura.koji@gmail.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250825" y="500042"/>
            <a:ext cx="8893175" cy="2000244"/>
          </a:xfrm>
        </p:spPr>
        <p:txBody>
          <a:bodyPr/>
          <a:lstStyle/>
          <a:p>
            <a:r>
              <a:rPr lang="en-US" altLang="ja-JP" sz="4000" dirty="0" smtClean="0"/>
              <a:t>Japan’s New Survey of Asset Discards from Corporate Accounts</a:t>
            </a:r>
            <a:br>
              <a:rPr lang="en-US" altLang="ja-JP" sz="4000" dirty="0" smtClean="0"/>
            </a:br>
            <a:r>
              <a:rPr lang="en-US" altLang="ja-JP" sz="2800" dirty="0" smtClean="0">
                <a:solidFill>
                  <a:schemeClr val="accent2">
                    <a:lumMod val="20000"/>
                    <a:lumOff val="80000"/>
                  </a:schemeClr>
                </a:solidFill>
              </a:rPr>
              <a:t>-Revision of Capital Measurement in Japan-</a:t>
            </a:r>
            <a:endParaRPr lang="en-US" altLang="ja-JP" sz="2400" dirty="0" smtClean="0">
              <a:solidFill>
                <a:schemeClr val="accent2">
                  <a:lumMod val="20000"/>
                  <a:lumOff val="80000"/>
                </a:schemeClr>
              </a:solidFill>
            </a:endParaRPr>
          </a:p>
        </p:txBody>
      </p:sp>
      <p:sp>
        <p:nvSpPr>
          <p:cNvPr id="22532" name="Rectangle 28"/>
          <p:cNvSpPr>
            <a:spLocks noChangeArrowheads="1"/>
          </p:cNvSpPr>
          <p:nvPr/>
        </p:nvSpPr>
        <p:spPr bwMode="auto">
          <a:xfrm>
            <a:off x="152400" y="5857892"/>
            <a:ext cx="8915400" cy="781032"/>
          </a:xfrm>
          <a:prstGeom prst="rect">
            <a:avLst/>
          </a:prstGeom>
          <a:noFill/>
          <a:ln w="9525">
            <a:noFill/>
            <a:miter lim="800000"/>
            <a:headEnd/>
            <a:tailEnd/>
          </a:ln>
        </p:spPr>
        <p:txBody>
          <a:bodyPr/>
          <a:lstStyle/>
          <a:p>
            <a:pPr>
              <a:spcBef>
                <a:spcPct val="20000"/>
              </a:spcBef>
            </a:pPr>
            <a:r>
              <a:rPr lang="en-US" altLang="ja-JP" sz="1600" dirty="0">
                <a:latin typeface="Century Gothic" pitchFamily="34" charset="0"/>
                <a:cs typeface="Times New Roman" pitchFamily="18" charset="0"/>
              </a:rPr>
              <a:t>Session 4A, May 16, 2008 </a:t>
            </a:r>
            <a:endParaRPr lang="en-US" altLang="ja-JP" dirty="0">
              <a:latin typeface="Century Gothic" pitchFamily="34" charset="0"/>
              <a:cs typeface="Times New Roman" pitchFamily="18" charset="0"/>
            </a:endParaRPr>
          </a:p>
          <a:p>
            <a:pPr>
              <a:spcBef>
                <a:spcPct val="20000"/>
              </a:spcBef>
            </a:pPr>
            <a:r>
              <a:rPr lang="en-US" altLang="ja-JP" sz="1600" dirty="0">
                <a:latin typeface="Times New Roman" pitchFamily="18" charset="0"/>
              </a:rPr>
              <a:t>The 2008 World Congress on National Accounts and </a:t>
            </a:r>
          </a:p>
          <a:p>
            <a:pPr>
              <a:spcBef>
                <a:spcPct val="20000"/>
              </a:spcBef>
            </a:pPr>
            <a:r>
              <a:rPr lang="en-US" altLang="ja-JP" sz="1600" dirty="0">
                <a:latin typeface="Times New Roman" pitchFamily="18" charset="0"/>
              </a:rPr>
              <a:t>Economic Performance Measures for Nations, May 12-17, 2008</a:t>
            </a:r>
            <a:endParaRPr lang="en-US" altLang="ja-JP" sz="2400" dirty="0">
              <a:latin typeface="Century Gothic" pitchFamily="34" charset="0"/>
              <a:cs typeface="Times New Roman" pitchFamily="18" charset="0"/>
            </a:endParaRPr>
          </a:p>
        </p:txBody>
      </p:sp>
      <p:sp>
        <p:nvSpPr>
          <p:cNvPr id="5" name="Rectangle 8"/>
          <p:cNvSpPr>
            <a:spLocks noChangeArrowheads="1"/>
          </p:cNvSpPr>
          <p:nvPr/>
        </p:nvSpPr>
        <p:spPr bwMode="auto">
          <a:xfrm>
            <a:off x="642910" y="2863706"/>
            <a:ext cx="8072494" cy="2708434"/>
          </a:xfrm>
          <a:prstGeom prst="rect">
            <a:avLst/>
          </a:prstGeom>
          <a:noFill/>
          <a:ln w="12700" cap="sq">
            <a:noFill/>
            <a:miter lim="800000"/>
            <a:headEnd type="none" w="sm" len="sm"/>
            <a:tailEnd type="none" w="sm" len="sm"/>
          </a:ln>
        </p:spPr>
        <p:txBody>
          <a:bodyPr wrap="square">
            <a:spAutoFit/>
          </a:bodyPr>
          <a:lstStyle/>
          <a:p>
            <a:pPr>
              <a:spcBef>
                <a:spcPct val="50000"/>
              </a:spcBef>
            </a:pPr>
            <a:r>
              <a:rPr kumimoji="0" lang="en-US" altLang="ja-JP" sz="2000" dirty="0" smtClean="0">
                <a:ea typeface="Arial Unicode MS" pitchFamily="50" charset="-128"/>
                <a:cs typeface="Arial Unicode MS" pitchFamily="50" charset="-128"/>
              </a:rPr>
              <a:t>Koji </a:t>
            </a:r>
            <a:r>
              <a:rPr kumimoji="0" lang="en-US" altLang="ja-JP" sz="2000" dirty="0">
                <a:ea typeface="Arial Unicode MS" pitchFamily="50" charset="-128"/>
                <a:cs typeface="Arial Unicode MS" pitchFamily="50" charset="-128"/>
              </a:rPr>
              <a:t>Nomura </a:t>
            </a:r>
            <a:endParaRPr kumimoji="0" lang="en-US" altLang="ja-JP" sz="2000" dirty="0" smtClean="0">
              <a:ea typeface="Arial Unicode MS" pitchFamily="50" charset="-128"/>
              <a:cs typeface="Arial Unicode MS" pitchFamily="50" charset="-128"/>
            </a:endParaRPr>
          </a:p>
          <a:p>
            <a:pPr>
              <a:spcBef>
                <a:spcPct val="50000"/>
              </a:spcBef>
            </a:pPr>
            <a:r>
              <a:rPr kumimoji="0" lang="en-US" altLang="ja-JP" sz="2000" dirty="0" smtClean="0">
                <a:ea typeface="Arial Unicode MS" pitchFamily="50" charset="-128"/>
                <a:cs typeface="Arial Unicode MS" pitchFamily="50" charset="-128"/>
              </a:rPr>
              <a:t>(</a:t>
            </a:r>
            <a:r>
              <a:rPr kumimoji="0" lang="en-US" altLang="ja-JP" sz="2000" dirty="0">
                <a:ea typeface="Arial Unicode MS" pitchFamily="50" charset="-128"/>
                <a:cs typeface="Arial Unicode MS" pitchFamily="50" charset="-128"/>
              </a:rPr>
              <a:t>Keio </a:t>
            </a:r>
            <a:r>
              <a:rPr kumimoji="0" lang="en-US" altLang="ja-JP" sz="2000" dirty="0" smtClean="0">
                <a:ea typeface="Arial Unicode MS" pitchFamily="50" charset="-128"/>
                <a:cs typeface="Arial Unicode MS" pitchFamily="50" charset="-128"/>
              </a:rPr>
              <a:t>University, Tokyo)</a:t>
            </a:r>
          </a:p>
          <a:p>
            <a:pPr>
              <a:spcBef>
                <a:spcPct val="50000"/>
              </a:spcBef>
            </a:pPr>
            <a:r>
              <a:rPr kumimoji="0" lang="en-US" altLang="ja-JP" sz="2000" dirty="0" smtClean="0">
                <a:ea typeface="Arial Unicode MS" pitchFamily="50" charset="-128"/>
                <a:cs typeface="Arial Unicode MS" pitchFamily="50" charset="-128"/>
              </a:rPr>
              <a:t>nomura.koji@gmail.com </a:t>
            </a:r>
          </a:p>
          <a:p>
            <a:pPr>
              <a:spcBef>
                <a:spcPct val="50000"/>
              </a:spcBef>
            </a:pPr>
            <a:r>
              <a:rPr kumimoji="0" lang="en-US" altLang="ja-JP" sz="2000" dirty="0" smtClean="0">
                <a:ea typeface="Arial Unicode MS" pitchFamily="50" charset="-128"/>
                <a:cs typeface="Arial Unicode MS" pitchFamily="50" charset="-128"/>
              </a:rPr>
              <a:t>and </a:t>
            </a:r>
          </a:p>
          <a:p>
            <a:pPr>
              <a:spcBef>
                <a:spcPct val="50000"/>
              </a:spcBef>
            </a:pPr>
            <a:r>
              <a:rPr kumimoji="0" lang="en-US" altLang="ja-JP" sz="2000" dirty="0" smtClean="0">
                <a:ea typeface="Arial Unicode MS" pitchFamily="50" charset="-128"/>
                <a:cs typeface="Arial Unicode MS" pitchFamily="50" charset="-128"/>
              </a:rPr>
              <a:t>Fumio Momose (Director of National Wealth Division, </a:t>
            </a:r>
          </a:p>
          <a:p>
            <a:pPr>
              <a:spcBef>
                <a:spcPct val="50000"/>
              </a:spcBef>
            </a:pPr>
            <a:r>
              <a:rPr kumimoji="0" lang="en-US" altLang="ja-JP" sz="2000" dirty="0" smtClean="0">
                <a:ea typeface="Arial Unicode MS" pitchFamily="50" charset="-128"/>
                <a:cs typeface="Arial Unicode MS" pitchFamily="50" charset="-128"/>
              </a:rPr>
              <a:t>ESRI, Cabinet Office, Government of Japan)</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0"/>
            <a:ext cx="8915400" cy="771500"/>
          </a:xfrm>
        </p:spPr>
        <p:txBody>
          <a:bodyPr rtlCol="0">
            <a:normAutofit/>
          </a:bodyPr>
          <a:lstStyle/>
          <a:p>
            <a:pPr fontAlgn="auto">
              <a:spcAft>
                <a:spcPts val="0"/>
              </a:spcAft>
              <a:defRPr/>
            </a:pPr>
            <a:r>
              <a:rPr lang="en-US" altLang="ja-JP" sz="3600" dirty="0" smtClean="0"/>
              <a:t>CED Questionnaire on Disposals</a:t>
            </a:r>
            <a:endParaRPr lang="en-US" altLang="ja-JP" sz="2800" b="1" dirty="0" smtClean="0">
              <a:latin typeface="Helvetica" pitchFamily="34" charset="0"/>
            </a:endParaRPr>
          </a:p>
        </p:txBody>
      </p:sp>
      <p:graphicFrame>
        <p:nvGraphicFramePr>
          <p:cNvPr id="6" name="表 5"/>
          <p:cNvGraphicFramePr>
            <a:graphicFrameLocks noGrp="1"/>
          </p:cNvGraphicFramePr>
          <p:nvPr/>
        </p:nvGraphicFramePr>
        <p:xfrm>
          <a:off x="142876" y="785794"/>
          <a:ext cx="8858280" cy="5652438"/>
        </p:xfrm>
        <a:graphic>
          <a:graphicData uri="http://schemas.openxmlformats.org/drawingml/2006/table">
            <a:tbl>
              <a:tblPr firstRow="1" bandRow="1">
                <a:tableStyleId>{5C22544A-7EE6-4342-B048-85BDC9FD1C3A}</a:tableStyleId>
              </a:tblPr>
              <a:tblGrid>
                <a:gridCol w="5462606"/>
                <a:gridCol w="1107285"/>
                <a:gridCol w="1107285"/>
                <a:gridCol w="664371"/>
                <a:gridCol w="516733"/>
              </a:tblGrid>
              <a:tr h="554278">
                <a:tc gridSpan="2">
                  <a:txBody>
                    <a:bodyPr/>
                    <a:lstStyle/>
                    <a:p>
                      <a:r>
                        <a:rPr kumimoji="1" lang="en-US" altLang="ja-JP" b="0" dirty="0" smtClean="0"/>
                        <a:t>Please pick</a:t>
                      </a:r>
                      <a:r>
                        <a:rPr kumimoji="1" lang="en-US" altLang="ja-JP" b="0" baseline="0" dirty="0" smtClean="0"/>
                        <a:t> up 15 arbitrary assets and </a:t>
                      </a:r>
                      <a:r>
                        <a:rPr kumimoji="1" lang="en-US" altLang="ja-JP" b="0" baseline="0" dirty="0" smtClean="0">
                          <a:solidFill>
                            <a:srgbClr val="FF0000"/>
                          </a:solidFill>
                        </a:rPr>
                        <a:t>write down each asset individually </a:t>
                      </a:r>
                      <a:r>
                        <a:rPr kumimoji="1" lang="en-US" altLang="ja-JP" b="0" baseline="0" dirty="0" smtClean="0"/>
                        <a:t>(please do not aggregate same type of assets).</a:t>
                      </a:r>
                      <a:endParaRPr kumimoji="1" lang="ja-JP" altLang="en-US" b="0" dirty="0"/>
                    </a:p>
                  </a:txBody>
                  <a:tcPr>
                    <a:noFill/>
                  </a:tcPr>
                </a:tc>
                <a:tc hMerge="1">
                  <a:txBody>
                    <a:bodyPr/>
                    <a:lstStyle/>
                    <a:p>
                      <a:endParaRPr kumimoji="1" lang="ja-JP" altLang="en-US"/>
                    </a:p>
                  </a:txBody>
                  <a:tcPr/>
                </a:tc>
                <a:tc>
                  <a:txBody>
                    <a:bodyPr/>
                    <a:lstStyle/>
                    <a:p>
                      <a:pPr algn="ctr"/>
                      <a:r>
                        <a:rPr kumimoji="1" lang="en-US" altLang="ja-JP" sz="1600" b="0" dirty="0" smtClean="0"/>
                        <a:t>asset code</a:t>
                      </a:r>
                    </a:p>
                    <a:p>
                      <a:pPr algn="ctr"/>
                      <a:r>
                        <a:rPr kumimoji="1" lang="en-US" altLang="ja-JP" sz="1600" b="0" dirty="0" smtClean="0"/>
                        <a:t>#####</a:t>
                      </a:r>
                      <a:endParaRPr kumimoji="1" lang="ja-JP" altLang="en-US" sz="1600" b="0" dirty="0"/>
                    </a:p>
                  </a:txBody>
                  <a:tcPr>
                    <a:solidFill>
                      <a:schemeClr val="accent6">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a:t>
                      </a:r>
                    </a:p>
                    <a:p>
                      <a:pPr algn="ctr"/>
                      <a:endParaRPr kumimoji="1" lang="ja-JP" altLang="en-US" sz="1600" b="0" dirty="0"/>
                    </a:p>
                  </a:txBody>
                  <a:tcPr>
                    <a:solidFill>
                      <a:schemeClr val="accent6">
                        <a:lumMod val="75000"/>
                      </a:schemeClr>
                    </a:solidFill>
                  </a:tcPr>
                </a:tc>
                <a:tc>
                  <a:txBody>
                    <a:bodyPr/>
                    <a:lstStyle/>
                    <a:p>
                      <a:pPr algn="ctr"/>
                      <a:r>
                        <a:rPr kumimoji="1" lang="ja-JP" altLang="en-US" sz="1600" b="0" dirty="0" smtClean="0"/>
                        <a:t>・・・</a:t>
                      </a:r>
                      <a:endParaRPr kumimoji="1" lang="ja-JP" altLang="en-US" sz="1600" b="0" dirty="0"/>
                    </a:p>
                  </a:txBody>
                  <a:tcPr>
                    <a:solidFill>
                      <a:schemeClr val="accent6">
                        <a:lumMod val="75000"/>
                      </a:schemeClr>
                    </a:solidFill>
                  </a:tcPr>
                </a:tc>
              </a:tr>
              <a:tr h="495933">
                <a:tc gridSpan="2">
                  <a:txBody>
                    <a:bodyPr/>
                    <a:lstStyle/>
                    <a:p>
                      <a:r>
                        <a:rPr kumimoji="1" lang="en-US" altLang="ja-JP" sz="1400" dirty="0" smtClean="0">
                          <a:solidFill>
                            <a:srgbClr val="FF0000"/>
                          </a:solidFill>
                        </a:rPr>
                        <a:t>1. Name of asset</a:t>
                      </a:r>
                      <a:r>
                        <a:rPr kumimoji="1" lang="en-US" altLang="ja-JP" sz="1400" baseline="0" dirty="0" smtClean="0">
                          <a:solidFill>
                            <a:srgbClr val="FF0000"/>
                          </a:solidFill>
                        </a:rPr>
                        <a:t> (name of each asset in as much detail as possible so that its contents can be understood clearly)</a:t>
                      </a:r>
                      <a:endParaRPr kumimoji="1" lang="ja-JP" altLang="en-US" sz="1400" dirty="0">
                        <a:solidFill>
                          <a:srgbClr val="FF0000"/>
                        </a:solidFill>
                      </a:endParaRPr>
                    </a:p>
                  </a:txBody>
                  <a:tcPr>
                    <a:solidFill>
                      <a:schemeClr val="accent6">
                        <a:lumMod val="40000"/>
                        <a:lumOff val="60000"/>
                      </a:schemeClr>
                    </a:solidFill>
                  </a:tcPr>
                </a:tc>
                <a:tc hMerge="1">
                  <a:txBody>
                    <a:bodyPr/>
                    <a:lstStyle/>
                    <a:p>
                      <a:endParaRPr kumimoji="1" lang="ja-JP" altLang="en-US"/>
                    </a:p>
                  </a:txBody>
                  <a:tcPr/>
                </a:tc>
                <a:tc>
                  <a:txBody>
                    <a:bodyPr/>
                    <a:lstStyle/>
                    <a:p>
                      <a:endParaRPr kumimoji="1" lang="ja-JP" altLang="en-US" sz="1400" dirty="0"/>
                    </a:p>
                  </a:txBody>
                  <a:tcPr>
                    <a:solidFill>
                      <a:schemeClr val="accent6">
                        <a:lumMod val="40000"/>
                        <a:lumOff val="60000"/>
                      </a:schemeClr>
                    </a:solidFill>
                  </a:tcPr>
                </a:tc>
                <a:tc>
                  <a:txBody>
                    <a:bodyPr/>
                    <a:lstStyle/>
                    <a:p>
                      <a:endParaRPr kumimoji="1" lang="ja-JP" altLang="en-US" sz="1400" dirty="0"/>
                    </a:p>
                  </a:txBody>
                  <a:tcPr>
                    <a:solidFill>
                      <a:schemeClr val="accent6">
                        <a:lumMod val="40000"/>
                        <a:lumOff val="60000"/>
                      </a:schemeClr>
                    </a:solidFill>
                  </a:tcPr>
                </a:tc>
                <a:tc>
                  <a:txBody>
                    <a:bodyPr/>
                    <a:lstStyle/>
                    <a:p>
                      <a:endParaRPr kumimoji="1" lang="ja-JP" altLang="en-US" sz="1400" dirty="0"/>
                    </a:p>
                  </a:txBody>
                  <a:tcPr>
                    <a:solidFill>
                      <a:schemeClr val="accent6">
                        <a:lumMod val="40000"/>
                        <a:lumOff val="60000"/>
                      </a:schemeClr>
                    </a:solidFill>
                  </a:tcPr>
                </a:tc>
              </a:tr>
              <a:tr h="279222">
                <a:tc rowSpan="2">
                  <a:txBody>
                    <a:bodyPr/>
                    <a:lstStyle/>
                    <a:p>
                      <a:r>
                        <a:rPr kumimoji="1" lang="en-US" altLang="ja-JP" sz="1400" dirty="0" smtClean="0"/>
                        <a:t>2. Period</a:t>
                      </a:r>
                      <a:r>
                        <a:rPr kumimoji="1" lang="ja-JP" altLang="en-US" sz="1400" dirty="0" smtClean="0"/>
                        <a:t>　</a:t>
                      </a:r>
                      <a:r>
                        <a:rPr kumimoji="1" lang="en-US" altLang="ja-JP" sz="1400" dirty="0" smtClean="0"/>
                        <a:t>of acquisition</a:t>
                      </a:r>
                      <a:endParaRPr kumimoji="1" lang="ja-JP" altLang="en-US" sz="1400" dirty="0"/>
                    </a:p>
                  </a:txBody>
                  <a:tcPr>
                    <a:solidFill>
                      <a:schemeClr val="accent5">
                        <a:lumMod val="20000"/>
                        <a:lumOff val="80000"/>
                      </a:schemeClr>
                    </a:solidFill>
                  </a:tcPr>
                </a:tc>
                <a:tc>
                  <a:txBody>
                    <a:bodyPr/>
                    <a:lstStyle/>
                    <a:p>
                      <a:r>
                        <a:rPr kumimoji="1" lang="en-US" altLang="ja-JP" sz="1200" dirty="0" smtClean="0"/>
                        <a:t>1.Year</a:t>
                      </a:r>
                      <a:endParaRPr kumimoji="1" lang="ja-JP" altLang="en-US" sz="1200" dirty="0"/>
                    </a:p>
                  </a:txBody>
                  <a:tcPr>
                    <a:solidFill>
                      <a:schemeClr val="accent5">
                        <a:lumMod val="20000"/>
                        <a:lumOff val="80000"/>
                      </a:schemeClr>
                    </a:solidFill>
                  </a:tcPr>
                </a:tc>
                <a:tc rowSpan="2">
                  <a:txBody>
                    <a:bodyPr/>
                    <a:lstStyle/>
                    <a:p>
                      <a:endParaRPr kumimoji="1" lang="ja-JP" altLang="en-US" sz="1400"/>
                    </a:p>
                  </a:txBody>
                  <a:tcPr>
                    <a:solidFill>
                      <a:schemeClr val="accent5">
                        <a:lumMod val="20000"/>
                        <a:lumOff val="80000"/>
                      </a:schemeClr>
                    </a:solidFill>
                  </a:tcPr>
                </a:tc>
                <a:tc rowSpan="2">
                  <a:txBody>
                    <a:bodyPr/>
                    <a:lstStyle/>
                    <a:p>
                      <a:endParaRPr kumimoji="1" lang="ja-JP" altLang="en-US" sz="1400" dirty="0"/>
                    </a:p>
                  </a:txBody>
                  <a:tcPr>
                    <a:solidFill>
                      <a:schemeClr val="accent5">
                        <a:lumMod val="20000"/>
                        <a:lumOff val="80000"/>
                      </a:schemeClr>
                    </a:solidFill>
                  </a:tcPr>
                </a:tc>
                <a:tc rowSpan="2">
                  <a:txBody>
                    <a:bodyPr/>
                    <a:lstStyle/>
                    <a:p>
                      <a:endParaRPr kumimoji="1" lang="ja-JP" altLang="en-US" sz="1400"/>
                    </a:p>
                  </a:txBody>
                  <a:tcPr>
                    <a:solidFill>
                      <a:schemeClr val="accent5">
                        <a:lumMod val="20000"/>
                        <a:lumOff val="80000"/>
                      </a:schemeClr>
                    </a:solidFill>
                  </a:tcPr>
                </a:tc>
              </a:tr>
              <a:tr h="279222">
                <a:tc vMerge="1">
                  <a:txBody>
                    <a:bodyPr/>
                    <a:lstStyle/>
                    <a:p>
                      <a:endParaRPr kumimoji="1" lang="ja-JP" altLang="en-US"/>
                    </a:p>
                  </a:txBody>
                  <a:tcPr/>
                </a:tc>
                <a:tc>
                  <a:txBody>
                    <a:bodyPr/>
                    <a:lstStyle/>
                    <a:p>
                      <a:r>
                        <a:rPr kumimoji="1" lang="en-US" altLang="ja-JP" sz="1200" dirty="0" smtClean="0"/>
                        <a:t>2.</a:t>
                      </a:r>
                      <a:r>
                        <a:rPr kumimoji="1" lang="en-US" altLang="ja-JP" sz="1200" dirty="0" smtClean="0">
                          <a:solidFill>
                            <a:srgbClr val="FF0000"/>
                          </a:solidFill>
                        </a:rPr>
                        <a:t>Month</a:t>
                      </a:r>
                      <a:endParaRPr kumimoji="1" lang="ja-JP" altLang="en-US" sz="1200" dirty="0">
                        <a:solidFill>
                          <a:srgbClr val="FF0000"/>
                        </a:solidFill>
                      </a:endParaRPr>
                    </a:p>
                  </a:txBody>
                  <a:tcPr>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9222">
                <a:tc rowSpan="3">
                  <a:txBody>
                    <a:bodyPr/>
                    <a:lstStyle/>
                    <a:p>
                      <a:r>
                        <a:rPr kumimoji="1" lang="en-US" altLang="ja-JP" sz="1400" dirty="0" smtClean="0">
                          <a:solidFill>
                            <a:srgbClr val="FF0000"/>
                          </a:solidFill>
                        </a:rPr>
                        <a:t>3. Asset</a:t>
                      </a:r>
                      <a:r>
                        <a:rPr kumimoji="1" lang="en-US" altLang="ja-JP" sz="1400" baseline="0" dirty="0" smtClean="0">
                          <a:solidFill>
                            <a:srgbClr val="FF0000"/>
                          </a:solidFill>
                        </a:rPr>
                        <a:t> type</a:t>
                      </a:r>
                      <a:r>
                        <a:rPr kumimoji="1" lang="en-US" altLang="ja-JP" sz="1400" dirty="0" smtClean="0">
                          <a:solidFill>
                            <a:srgbClr val="FF0000"/>
                          </a:solidFill>
                        </a:rPr>
                        <a:t> at the period of purchase of the asset: 1. new acquisition, 2. acquisition of used</a:t>
                      </a:r>
                      <a:r>
                        <a:rPr kumimoji="1" lang="ja-JP" altLang="en-US" sz="1400" dirty="0" smtClean="0">
                          <a:solidFill>
                            <a:srgbClr val="FF0000"/>
                          </a:solidFill>
                        </a:rPr>
                        <a:t>　</a:t>
                      </a:r>
                      <a:r>
                        <a:rPr kumimoji="1" lang="en-US" altLang="ja-JP" sz="1400" dirty="0" smtClean="0">
                          <a:solidFill>
                            <a:srgbClr val="FF0000"/>
                          </a:solidFill>
                        </a:rPr>
                        <a:t>goods, or 3. renovation and</a:t>
                      </a:r>
                      <a:r>
                        <a:rPr kumimoji="1" lang="en-US" altLang="ja-JP" sz="1400" baseline="0" dirty="0" smtClean="0">
                          <a:solidFill>
                            <a:srgbClr val="FF0000"/>
                          </a:solidFill>
                        </a:rPr>
                        <a:t> improvement</a:t>
                      </a:r>
                      <a:endParaRPr kumimoji="1" lang="ja-JP" altLang="en-US" sz="1400" dirty="0">
                        <a:solidFill>
                          <a:srgbClr val="FF0000"/>
                        </a:solidFill>
                      </a:endParaRPr>
                    </a:p>
                  </a:txBody>
                  <a:tcPr>
                    <a:solidFill>
                      <a:schemeClr val="accent6">
                        <a:lumMod val="40000"/>
                        <a:lumOff val="60000"/>
                      </a:schemeClr>
                    </a:solidFill>
                  </a:tcPr>
                </a:tc>
                <a:tc>
                  <a:txBody>
                    <a:bodyPr/>
                    <a:lstStyle/>
                    <a:p>
                      <a:pPr marL="342900" indent="-342900">
                        <a:buNone/>
                      </a:pPr>
                      <a:r>
                        <a:rPr kumimoji="1" lang="en-US" altLang="ja-JP" sz="1200" dirty="0" smtClean="0">
                          <a:solidFill>
                            <a:srgbClr val="FF0000"/>
                          </a:solidFill>
                        </a:rPr>
                        <a:t>1.New</a:t>
                      </a:r>
                      <a:endParaRPr kumimoji="1" lang="ja-JP" altLang="en-US" sz="1200" dirty="0">
                        <a:solidFill>
                          <a:srgbClr val="FF0000"/>
                        </a:solidFill>
                      </a:endParaRPr>
                    </a:p>
                  </a:txBody>
                  <a:tcPr>
                    <a:solidFill>
                      <a:schemeClr val="accent6">
                        <a:lumMod val="40000"/>
                        <a:lumOff val="60000"/>
                      </a:schemeClr>
                    </a:solidFill>
                  </a:tcPr>
                </a:tc>
                <a:tc rowSpan="3">
                  <a:txBody>
                    <a:bodyPr/>
                    <a:lstStyle/>
                    <a:p>
                      <a:endParaRPr kumimoji="1" lang="ja-JP" altLang="en-US" sz="1400" dirty="0"/>
                    </a:p>
                  </a:txBody>
                  <a:tcPr>
                    <a:solidFill>
                      <a:schemeClr val="accent6">
                        <a:lumMod val="40000"/>
                        <a:lumOff val="60000"/>
                      </a:schemeClr>
                    </a:solidFill>
                  </a:tcPr>
                </a:tc>
                <a:tc rowSpan="3">
                  <a:txBody>
                    <a:bodyPr/>
                    <a:lstStyle/>
                    <a:p>
                      <a:endParaRPr kumimoji="1" lang="ja-JP" altLang="en-US" sz="1400" dirty="0"/>
                    </a:p>
                  </a:txBody>
                  <a:tcPr>
                    <a:solidFill>
                      <a:schemeClr val="accent6">
                        <a:lumMod val="40000"/>
                        <a:lumOff val="60000"/>
                      </a:schemeClr>
                    </a:solidFill>
                  </a:tcPr>
                </a:tc>
                <a:tc rowSpan="3">
                  <a:txBody>
                    <a:bodyPr/>
                    <a:lstStyle/>
                    <a:p>
                      <a:endParaRPr kumimoji="1" lang="ja-JP" altLang="en-US" sz="1400" dirty="0"/>
                    </a:p>
                  </a:txBody>
                  <a:tcPr>
                    <a:solidFill>
                      <a:schemeClr val="accent6">
                        <a:lumMod val="40000"/>
                        <a:lumOff val="60000"/>
                      </a:schemeClr>
                    </a:solidFill>
                  </a:tcPr>
                </a:tc>
              </a:tr>
              <a:tr h="279222">
                <a:tc vMerge="1">
                  <a:txBody>
                    <a:bodyPr/>
                    <a:lstStyle/>
                    <a:p>
                      <a:endParaRPr kumimoji="1" lang="ja-JP" altLang="en-US"/>
                    </a:p>
                  </a:txBody>
                  <a:tcPr/>
                </a:tc>
                <a:tc>
                  <a:txBody>
                    <a:bodyPr/>
                    <a:lstStyle/>
                    <a:p>
                      <a:r>
                        <a:rPr kumimoji="1" lang="en-US" altLang="ja-JP" sz="1200" dirty="0" smtClean="0">
                          <a:solidFill>
                            <a:srgbClr val="FF0000"/>
                          </a:solidFill>
                        </a:rPr>
                        <a:t>2.Used</a:t>
                      </a:r>
                      <a:endParaRPr kumimoji="1" lang="ja-JP" altLang="en-US" sz="1200" dirty="0">
                        <a:solidFill>
                          <a:srgbClr val="FF0000"/>
                        </a:solidFill>
                      </a:endParaRPr>
                    </a:p>
                  </a:txBody>
                  <a:tcP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9222">
                <a:tc vMerge="1">
                  <a:txBody>
                    <a:bodyPr/>
                    <a:lstStyle/>
                    <a:p>
                      <a:endParaRPr kumimoji="1" lang="ja-JP" altLang="en-US"/>
                    </a:p>
                  </a:txBody>
                  <a:tcPr/>
                </a:tc>
                <a:tc>
                  <a:txBody>
                    <a:bodyPr/>
                    <a:lstStyle/>
                    <a:p>
                      <a:r>
                        <a:rPr kumimoji="1" lang="en-US" altLang="ja-JP" sz="1200" dirty="0" smtClean="0">
                          <a:solidFill>
                            <a:srgbClr val="FF0000"/>
                          </a:solidFill>
                        </a:rPr>
                        <a:t>3.Renovation</a:t>
                      </a:r>
                      <a:endParaRPr kumimoji="1" lang="ja-JP" altLang="en-US" sz="1200" dirty="0">
                        <a:solidFill>
                          <a:srgbClr val="FF0000"/>
                        </a:solidFill>
                      </a:endParaRPr>
                    </a:p>
                  </a:txBody>
                  <a:tcP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91726">
                <a:tc gridSpan="2">
                  <a:txBody>
                    <a:bodyPr/>
                    <a:lstStyle/>
                    <a:p>
                      <a:r>
                        <a:rPr kumimoji="1" lang="en-US" altLang="ja-JP" sz="1400" dirty="0" smtClean="0"/>
                        <a:t>4. Acquisition cost at the period of purchase of the asset</a:t>
                      </a:r>
                      <a:endParaRPr kumimoji="1" lang="ja-JP" altLang="en-US" sz="1400" dirty="0"/>
                    </a:p>
                  </a:txBody>
                  <a:tcPr>
                    <a:solidFill>
                      <a:schemeClr val="accent5">
                        <a:lumMod val="20000"/>
                        <a:lumOff val="80000"/>
                      </a:schemeClr>
                    </a:solidFill>
                  </a:tcPr>
                </a:tc>
                <a:tc hMerge="1">
                  <a:txBody>
                    <a:bodyPr/>
                    <a:lstStyle/>
                    <a:p>
                      <a:endParaRPr kumimoji="1" lang="ja-JP" altLang="en-US"/>
                    </a:p>
                  </a:txBody>
                  <a:tcPr/>
                </a:tc>
                <a:tc>
                  <a:txBody>
                    <a:bodyPr/>
                    <a:lstStyle/>
                    <a:p>
                      <a:endParaRPr kumimoji="1" lang="ja-JP" altLang="en-US" sz="1400" dirty="0"/>
                    </a:p>
                  </a:txBody>
                  <a:tcPr>
                    <a:solidFill>
                      <a:schemeClr val="accent5">
                        <a:lumMod val="20000"/>
                        <a:lumOff val="80000"/>
                      </a:schemeClr>
                    </a:solidFill>
                  </a:tcPr>
                </a:tc>
                <a:tc>
                  <a:txBody>
                    <a:bodyPr/>
                    <a:lstStyle/>
                    <a:p>
                      <a:endParaRPr kumimoji="1" lang="ja-JP" altLang="en-US" sz="1400"/>
                    </a:p>
                  </a:txBody>
                  <a:tcPr>
                    <a:solidFill>
                      <a:schemeClr val="accent5">
                        <a:lumMod val="20000"/>
                        <a:lumOff val="80000"/>
                      </a:schemeClr>
                    </a:solidFill>
                  </a:tcPr>
                </a:tc>
                <a:tc>
                  <a:txBody>
                    <a:bodyPr/>
                    <a:lstStyle/>
                    <a:p>
                      <a:endParaRPr kumimoji="1" lang="ja-JP" altLang="en-US" sz="1400" dirty="0"/>
                    </a:p>
                  </a:txBody>
                  <a:tcPr>
                    <a:solidFill>
                      <a:schemeClr val="accent5">
                        <a:lumMod val="20000"/>
                        <a:lumOff val="80000"/>
                      </a:schemeClr>
                    </a:solidFill>
                  </a:tcPr>
                </a:tc>
              </a:tr>
              <a:tr h="279222">
                <a:tc rowSpan="2">
                  <a:txBody>
                    <a:bodyPr/>
                    <a:lstStyle/>
                    <a:p>
                      <a:r>
                        <a:rPr kumimoji="1" lang="en-US" altLang="ja-JP" sz="1400" dirty="0" smtClean="0"/>
                        <a:t>5. Period of disposal</a:t>
                      </a:r>
                      <a:endParaRPr kumimoji="1" lang="ja-JP" altLang="en-US" sz="1400" dirty="0"/>
                    </a:p>
                  </a:txBody>
                  <a:tcPr>
                    <a:solidFill>
                      <a:schemeClr val="accent6">
                        <a:lumMod val="40000"/>
                        <a:lumOff val="60000"/>
                      </a:schemeClr>
                    </a:solidFill>
                  </a:tcPr>
                </a:tc>
                <a:tc>
                  <a:txBody>
                    <a:bodyPr/>
                    <a:lstStyle/>
                    <a:p>
                      <a:r>
                        <a:rPr kumimoji="1" lang="en-US" altLang="ja-JP" sz="1200" dirty="0" smtClean="0"/>
                        <a:t>1.Year</a:t>
                      </a:r>
                      <a:endParaRPr kumimoji="1" lang="ja-JP" altLang="en-US" sz="1200" dirty="0"/>
                    </a:p>
                  </a:txBody>
                  <a:tcPr>
                    <a:solidFill>
                      <a:schemeClr val="accent6">
                        <a:lumMod val="40000"/>
                        <a:lumOff val="60000"/>
                      </a:schemeClr>
                    </a:solidFill>
                  </a:tcPr>
                </a:tc>
                <a:tc rowSpan="2">
                  <a:txBody>
                    <a:bodyPr/>
                    <a:lstStyle/>
                    <a:p>
                      <a:endParaRPr kumimoji="1" lang="ja-JP" altLang="en-US" sz="1400" dirty="0"/>
                    </a:p>
                  </a:txBody>
                  <a:tcPr>
                    <a:solidFill>
                      <a:schemeClr val="accent6">
                        <a:lumMod val="40000"/>
                        <a:lumOff val="60000"/>
                      </a:schemeClr>
                    </a:solidFill>
                  </a:tcPr>
                </a:tc>
                <a:tc rowSpan="2">
                  <a:txBody>
                    <a:bodyPr/>
                    <a:lstStyle/>
                    <a:p>
                      <a:endParaRPr kumimoji="1" lang="ja-JP" altLang="en-US" sz="1400" dirty="0"/>
                    </a:p>
                  </a:txBody>
                  <a:tcPr>
                    <a:solidFill>
                      <a:schemeClr val="accent6">
                        <a:lumMod val="40000"/>
                        <a:lumOff val="60000"/>
                      </a:schemeClr>
                    </a:solidFill>
                  </a:tcPr>
                </a:tc>
                <a:tc rowSpan="2">
                  <a:txBody>
                    <a:bodyPr/>
                    <a:lstStyle/>
                    <a:p>
                      <a:endParaRPr kumimoji="1" lang="ja-JP" altLang="en-US" sz="1400" dirty="0"/>
                    </a:p>
                  </a:txBody>
                  <a:tcPr>
                    <a:solidFill>
                      <a:schemeClr val="accent6">
                        <a:lumMod val="40000"/>
                        <a:lumOff val="60000"/>
                      </a:schemeClr>
                    </a:solidFill>
                  </a:tcPr>
                </a:tc>
              </a:tr>
              <a:tr h="279222">
                <a:tc vMerge="1">
                  <a:txBody>
                    <a:bodyPr/>
                    <a:lstStyle/>
                    <a:p>
                      <a:endParaRPr kumimoji="1" lang="ja-JP" altLang="en-US"/>
                    </a:p>
                  </a:txBody>
                  <a:tcPr/>
                </a:tc>
                <a:tc>
                  <a:txBody>
                    <a:bodyPr/>
                    <a:lstStyle/>
                    <a:p>
                      <a:r>
                        <a:rPr kumimoji="1" lang="en-US" altLang="ja-JP" sz="1200" dirty="0" smtClean="0">
                          <a:solidFill>
                            <a:srgbClr val="FF0000"/>
                          </a:solidFill>
                        </a:rPr>
                        <a:t>2.Month</a:t>
                      </a:r>
                      <a:endParaRPr kumimoji="1" lang="ja-JP" altLang="en-US" sz="1200" dirty="0">
                        <a:solidFill>
                          <a:srgbClr val="FF0000"/>
                        </a:solidFill>
                      </a:endParaRPr>
                    </a:p>
                  </a:txBody>
                  <a:tcP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9222">
                <a:tc rowSpan="2">
                  <a:txBody>
                    <a:bodyPr/>
                    <a:lstStyle/>
                    <a:p>
                      <a:r>
                        <a:rPr kumimoji="1" lang="en-US" altLang="ja-JP" sz="1400" dirty="0" smtClean="0">
                          <a:solidFill>
                            <a:srgbClr val="FF0000"/>
                          </a:solidFill>
                        </a:rPr>
                        <a:t>6. Sold or scrapped at the period</a:t>
                      </a:r>
                      <a:r>
                        <a:rPr kumimoji="1" lang="en-US" altLang="ja-JP" sz="1400" baseline="0" dirty="0" smtClean="0">
                          <a:solidFill>
                            <a:srgbClr val="FF0000"/>
                          </a:solidFill>
                        </a:rPr>
                        <a:t> of disposal</a:t>
                      </a:r>
                      <a:endParaRPr kumimoji="1" lang="ja-JP" altLang="en-US" sz="1400" dirty="0">
                        <a:solidFill>
                          <a:srgbClr val="FF0000"/>
                        </a:solidFill>
                      </a:endParaRPr>
                    </a:p>
                  </a:txBody>
                  <a:tcPr>
                    <a:solidFill>
                      <a:schemeClr val="accent5">
                        <a:lumMod val="20000"/>
                        <a:lumOff val="80000"/>
                      </a:schemeClr>
                    </a:solidFill>
                  </a:tcPr>
                </a:tc>
                <a:tc>
                  <a:txBody>
                    <a:bodyPr/>
                    <a:lstStyle/>
                    <a:p>
                      <a:r>
                        <a:rPr kumimoji="1" lang="en-US" altLang="ja-JP" sz="1200" dirty="0" smtClean="0">
                          <a:solidFill>
                            <a:srgbClr val="FF0000"/>
                          </a:solidFill>
                        </a:rPr>
                        <a:t>1.Sold</a:t>
                      </a:r>
                      <a:endParaRPr kumimoji="1" lang="ja-JP" altLang="en-US" sz="1200" dirty="0">
                        <a:solidFill>
                          <a:srgbClr val="FF0000"/>
                        </a:solidFill>
                      </a:endParaRPr>
                    </a:p>
                  </a:txBody>
                  <a:tcPr>
                    <a:solidFill>
                      <a:schemeClr val="accent5">
                        <a:lumMod val="20000"/>
                        <a:lumOff val="80000"/>
                      </a:schemeClr>
                    </a:solidFill>
                  </a:tcPr>
                </a:tc>
                <a:tc rowSpan="2">
                  <a:txBody>
                    <a:bodyPr/>
                    <a:lstStyle/>
                    <a:p>
                      <a:endParaRPr kumimoji="1" lang="ja-JP" altLang="en-US" sz="1400" dirty="0"/>
                    </a:p>
                  </a:txBody>
                  <a:tcPr>
                    <a:solidFill>
                      <a:schemeClr val="accent5">
                        <a:lumMod val="20000"/>
                        <a:lumOff val="80000"/>
                      </a:schemeClr>
                    </a:solidFill>
                  </a:tcPr>
                </a:tc>
                <a:tc rowSpan="2">
                  <a:txBody>
                    <a:bodyPr/>
                    <a:lstStyle/>
                    <a:p>
                      <a:endParaRPr kumimoji="1" lang="ja-JP" altLang="en-US" sz="1400" dirty="0"/>
                    </a:p>
                  </a:txBody>
                  <a:tcPr>
                    <a:solidFill>
                      <a:schemeClr val="accent5">
                        <a:lumMod val="20000"/>
                        <a:lumOff val="80000"/>
                      </a:schemeClr>
                    </a:solidFill>
                  </a:tcPr>
                </a:tc>
                <a:tc rowSpan="2">
                  <a:txBody>
                    <a:bodyPr/>
                    <a:lstStyle/>
                    <a:p>
                      <a:endParaRPr kumimoji="1" lang="ja-JP" altLang="en-US" sz="1400" dirty="0"/>
                    </a:p>
                  </a:txBody>
                  <a:tcPr>
                    <a:solidFill>
                      <a:schemeClr val="accent5">
                        <a:lumMod val="20000"/>
                        <a:lumOff val="80000"/>
                      </a:schemeClr>
                    </a:solidFill>
                  </a:tcPr>
                </a:tc>
              </a:tr>
              <a:tr h="279222">
                <a:tc vMerge="1">
                  <a:txBody>
                    <a:bodyPr/>
                    <a:lstStyle/>
                    <a:p>
                      <a:endParaRPr kumimoji="1" lang="ja-JP" altLang="en-US"/>
                    </a:p>
                  </a:txBody>
                  <a:tcPr/>
                </a:tc>
                <a:tc>
                  <a:txBody>
                    <a:bodyPr/>
                    <a:lstStyle/>
                    <a:p>
                      <a:r>
                        <a:rPr kumimoji="1" lang="en-US" altLang="ja-JP" sz="1200" dirty="0" smtClean="0">
                          <a:solidFill>
                            <a:srgbClr val="FF0000"/>
                          </a:solidFill>
                        </a:rPr>
                        <a:t>2.Scrapped</a:t>
                      </a:r>
                      <a:endParaRPr kumimoji="1" lang="ja-JP" altLang="en-US" sz="1200" dirty="0">
                        <a:solidFill>
                          <a:srgbClr val="FF0000"/>
                        </a:solidFill>
                      </a:endParaRPr>
                    </a:p>
                  </a:txBody>
                  <a:tcPr>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120783">
                <a:tc>
                  <a:txBody>
                    <a:bodyPr/>
                    <a:lstStyle/>
                    <a:p>
                      <a:r>
                        <a:rPr kumimoji="1" lang="en-US" altLang="ja-JP" sz="1400" dirty="0" smtClean="0"/>
                        <a:t>7. Value received</a:t>
                      </a:r>
                      <a:r>
                        <a:rPr kumimoji="1" lang="en-US" altLang="ja-JP" sz="1400" baseline="0" dirty="0" smtClean="0"/>
                        <a:t> at the period of disposal (If the asset was sold, write down the sales price that was actually obtained from selling (and not the residue value in account ledgers). </a:t>
                      </a:r>
                      <a:r>
                        <a:rPr kumimoji="1" lang="en-US" altLang="ja-JP" sz="1400" baseline="0" dirty="0" smtClean="0">
                          <a:solidFill>
                            <a:srgbClr val="FF0000"/>
                          </a:solidFill>
                        </a:rPr>
                        <a:t>If the sales price is not known, write down “X.” </a:t>
                      </a:r>
                      <a:r>
                        <a:rPr kumimoji="1" lang="en-US" altLang="ja-JP" sz="1400" baseline="0" dirty="0" smtClean="0"/>
                        <a:t>If the asset was scrapped, write down the asset’s sales price as scrap, if known, and </a:t>
                      </a:r>
                      <a:r>
                        <a:rPr kumimoji="1" lang="en-US" altLang="ja-JP" sz="1400" baseline="0" dirty="0" smtClean="0">
                          <a:solidFill>
                            <a:srgbClr val="FF0000"/>
                          </a:solidFill>
                        </a:rPr>
                        <a:t>write down “X” if this price is not known</a:t>
                      </a:r>
                      <a:r>
                        <a:rPr kumimoji="1" lang="en-US" altLang="ja-JP" sz="1400" baseline="0" dirty="0" smtClean="0"/>
                        <a:t>.)</a:t>
                      </a:r>
                      <a:endParaRPr kumimoji="1" lang="ja-JP" altLang="en-US" sz="1400" dirty="0"/>
                    </a:p>
                  </a:txBody>
                  <a:tcPr>
                    <a:solidFill>
                      <a:schemeClr val="accent6">
                        <a:lumMod val="40000"/>
                        <a:lumOff val="60000"/>
                      </a:schemeClr>
                    </a:solidFill>
                  </a:tcPr>
                </a:tc>
                <a:tc>
                  <a:txBody>
                    <a:bodyPr/>
                    <a:lstStyle/>
                    <a:p>
                      <a:endParaRPr kumimoji="1" lang="ja-JP" altLang="en-US"/>
                    </a:p>
                  </a:txBody>
                  <a:tcPr>
                    <a:solidFill>
                      <a:schemeClr val="accent6">
                        <a:lumMod val="40000"/>
                        <a:lumOff val="60000"/>
                      </a:schemeClr>
                    </a:solidFill>
                  </a:tcPr>
                </a:tc>
                <a:tc>
                  <a:txBody>
                    <a:bodyPr/>
                    <a:lstStyle/>
                    <a:p>
                      <a:endParaRPr kumimoji="1" lang="ja-JP" altLang="en-US" sz="1400"/>
                    </a:p>
                  </a:txBody>
                  <a:tcPr>
                    <a:solidFill>
                      <a:schemeClr val="accent6">
                        <a:lumMod val="40000"/>
                        <a:lumOff val="60000"/>
                      </a:schemeClr>
                    </a:solidFill>
                  </a:tcPr>
                </a:tc>
                <a:tc>
                  <a:txBody>
                    <a:bodyPr/>
                    <a:lstStyle/>
                    <a:p>
                      <a:endParaRPr kumimoji="1" lang="ja-JP" altLang="en-US" sz="1400" dirty="0"/>
                    </a:p>
                  </a:txBody>
                  <a:tcPr>
                    <a:solidFill>
                      <a:schemeClr val="accent6">
                        <a:lumMod val="40000"/>
                        <a:lumOff val="60000"/>
                      </a:schemeClr>
                    </a:solidFill>
                  </a:tcPr>
                </a:tc>
                <a:tc>
                  <a:txBody>
                    <a:bodyPr/>
                    <a:lstStyle/>
                    <a:p>
                      <a:endParaRPr kumimoji="1" lang="ja-JP" altLang="en-US" sz="1400" dirty="0"/>
                    </a:p>
                  </a:txBody>
                  <a:tcPr>
                    <a:solidFill>
                      <a:schemeClr val="accent6">
                        <a:lumMod val="40000"/>
                        <a:lumOff val="60000"/>
                      </a:schemeClr>
                    </a:solidFill>
                  </a:tcPr>
                </a:tc>
              </a:tr>
              <a:tr h="495933">
                <a:tc>
                  <a:txBody>
                    <a:bodyPr/>
                    <a:lstStyle/>
                    <a:p>
                      <a:pPr algn="l"/>
                      <a:r>
                        <a:rPr kumimoji="1" lang="en-US" altLang="ja-JP" sz="1400" dirty="0" smtClean="0">
                          <a:solidFill>
                            <a:srgbClr val="FF0000"/>
                          </a:solidFill>
                        </a:rPr>
                        <a:t>8. Note</a:t>
                      </a:r>
                      <a:r>
                        <a:rPr kumimoji="1" lang="en-US" altLang="ja-JP" sz="1400" dirty="0" smtClean="0"/>
                        <a:t> (e.g. “The sales price of this building</a:t>
                      </a:r>
                      <a:r>
                        <a:rPr kumimoji="1" lang="en-US" altLang="ja-JP" sz="1400" baseline="0" dirty="0" smtClean="0"/>
                        <a:t> includes land price.” “The sales price was not recorded for each asset ” </a:t>
                      </a:r>
                      <a:r>
                        <a:rPr kumimoji="1" lang="en-US" altLang="ja-JP" sz="1400" dirty="0" smtClean="0"/>
                        <a:t>)</a:t>
                      </a:r>
                      <a:endParaRPr kumimoji="1" lang="ja-JP" altLang="en-US" sz="1400" dirty="0"/>
                    </a:p>
                  </a:txBody>
                  <a:tcPr>
                    <a:solidFill>
                      <a:schemeClr val="accent5">
                        <a:lumMod val="20000"/>
                        <a:lumOff val="80000"/>
                      </a:schemeClr>
                    </a:solidFill>
                  </a:tcPr>
                </a:tc>
                <a:tc>
                  <a:txBody>
                    <a:bodyPr/>
                    <a:lstStyle/>
                    <a:p>
                      <a:endParaRPr kumimoji="1" lang="ja-JP" altLang="en-US"/>
                    </a:p>
                  </a:txBody>
                  <a:tcPr>
                    <a:solidFill>
                      <a:schemeClr val="accent5">
                        <a:lumMod val="20000"/>
                        <a:lumOff val="80000"/>
                      </a:schemeClr>
                    </a:solidFill>
                  </a:tcPr>
                </a:tc>
                <a:tc>
                  <a:txBody>
                    <a:bodyPr/>
                    <a:lstStyle/>
                    <a:p>
                      <a:endParaRPr kumimoji="1" lang="ja-JP" altLang="en-US" sz="1400" dirty="0"/>
                    </a:p>
                  </a:txBody>
                  <a:tcPr>
                    <a:solidFill>
                      <a:schemeClr val="accent5">
                        <a:lumMod val="20000"/>
                        <a:lumOff val="80000"/>
                      </a:schemeClr>
                    </a:solidFill>
                  </a:tcPr>
                </a:tc>
                <a:tc>
                  <a:txBody>
                    <a:bodyPr/>
                    <a:lstStyle/>
                    <a:p>
                      <a:endParaRPr kumimoji="1" lang="ja-JP" altLang="en-US" sz="1400" dirty="0"/>
                    </a:p>
                  </a:txBody>
                  <a:tcPr>
                    <a:solidFill>
                      <a:schemeClr val="accent5">
                        <a:lumMod val="20000"/>
                        <a:lumOff val="80000"/>
                      </a:schemeClr>
                    </a:solidFill>
                  </a:tcPr>
                </a:tc>
                <a:tc>
                  <a:txBody>
                    <a:bodyPr/>
                    <a:lstStyle/>
                    <a:p>
                      <a:endParaRPr kumimoji="1" lang="ja-JP" altLang="en-US" sz="1400" dirty="0"/>
                    </a:p>
                  </a:txBody>
                  <a:tcPr>
                    <a:solidFill>
                      <a:schemeClr val="accent5">
                        <a:lumMod val="20000"/>
                        <a:lumOff val="80000"/>
                      </a:schemeClr>
                    </a:solidFill>
                  </a:tcPr>
                </a:tc>
              </a:tr>
            </a:tbl>
          </a:graphicData>
        </a:graphic>
      </p:graphicFrame>
      <p:sp>
        <p:nvSpPr>
          <p:cNvPr id="4" name="テキスト ボックス 3"/>
          <p:cNvSpPr txBox="1"/>
          <p:nvPr/>
        </p:nvSpPr>
        <p:spPr>
          <a:xfrm>
            <a:off x="500034" y="6488668"/>
            <a:ext cx="8001056" cy="369332"/>
          </a:xfrm>
          <a:prstGeom prst="rect">
            <a:avLst/>
          </a:prstGeom>
          <a:noFill/>
        </p:spPr>
        <p:txBody>
          <a:bodyPr wrap="square" rtlCol="0">
            <a:spAutoFit/>
          </a:bodyPr>
          <a:lstStyle/>
          <a:p>
            <a:pPr algn="l"/>
            <a:r>
              <a:rPr lang="en-US" altLang="ja-JP" dirty="0" smtClean="0">
                <a:latin typeface="Century" pitchFamily="18" charset="0"/>
              </a:rPr>
              <a:t>*</a:t>
            </a:r>
            <a:r>
              <a:rPr lang="en-US" altLang="ja-JP" sz="1400" dirty="0" smtClean="0">
                <a:solidFill>
                  <a:srgbClr val="FF0000"/>
                </a:solidFill>
                <a:latin typeface="Century" pitchFamily="18" charset="0"/>
              </a:rPr>
              <a:t>R</a:t>
            </a:r>
            <a:r>
              <a:rPr kumimoji="1" lang="en-US" altLang="ja-JP" sz="1400" dirty="0" smtClean="0">
                <a:solidFill>
                  <a:srgbClr val="FF0000"/>
                </a:solidFill>
                <a:latin typeface="Century" pitchFamily="18" charset="0"/>
              </a:rPr>
              <a:t>ed area</a:t>
            </a:r>
            <a:r>
              <a:rPr kumimoji="1" lang="en-US" altLang="ja-JP" sz="1400" dirty="0" smtClean="0">
                <a:latin typeface="Century" pitchFamily="18" charset="0"/>
              </a:rPr>
              <a:t> may differ from</a:t>
            </a:r>
            <a:r>
              <a:rPr lang="en-US" altLang="ja-JP" sz="1400" dirty="0" smtClean="0">
                <a:latin typeface="Century" pitchFamily="18" charset="0"/>
              </a:rPr>
              <a:t> </a:t>
            </a:r>
            <a:r>
              <a:rPr lang="en-US" altLang="ja-JP" sz="1400" i="1" dirty="0" smtClean="0"/>
              <a:t>Survey on Capital and Repair Expenditures</a:t>
            </a:r>
            <a:r>
              <a:rPr lang="en-US" altLang="ja-JP" sz="1400" dirty="0" smtClean="0"/>
              <a:t> in Canada in </a:t>
            </a:r>
            <a:r>
              <a:rPr lang="en-US" altLang="ja-JP" sz="1400" dirty="0" smtClean="0">
                <a:latin typeface="Century" pitchFamily="18" charset="0"/>
              </a:rPr>
              <a:t>1</a:t>
            </a:r>
            <a:r>
              <a:rPr kumimoji="1" lang="en-US" altLang="ja-JP" sz="1400" dirty="0" smtClean="0">
                <a:latin typeface="Century" pitchFamily="18" charset="0"/>
              </a:rPr>
              <a:t>997. </a:t>
            </a:r>
            <a:endParaRPr kumimoji="1" lang="ja-JP" altLang="en-US" dirty="0">
              <a:latin typeface="Century" pitchFamily="18" charset="0"/>
            </a:endParaRPr>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371476"/>
            <a:ext cx="8915400" cy="628632"/>
          </a:xfrm>
        </p:spPr>
        <p:txBody>
          <a:bodyPr rtlCol="0">
            <a:normAutofit fontScale="90000"/>
          </a:bodyPr>
          <a:lstStyle/>
          <a:p>
            <a:pPr fontAlgn="auto">
              <a:spcAft>
                <a:spcPts val="0"/>
              </a:spcAft>
              <a:defRPr/>
            </a:pPr>
            <a:r>
              <a:rPr lang="en-US" altLang="ja-JP" sz="3600" dirty="0" smtClean="0"/>
              <a:t>Another Property of CED-Disposal Survey</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0" y="1000108"/>
            <a:ext cx="9144000" cy="5929354"/>
          </a:xfrm>
        </p:spPr>
        <p:txBody>
          <a:bodyPr/>
          <a:lstStyle/>
          <a:p>
            <a:pPr lvl="1">
              <a:lnSpc>
                <a:spcPct val="90000"/>
              </a:lnSpc>
            </a:pPr>
            <a:r>
              <a:rPr lang="en-US" altLang="ja-JP" sz="2400" dirty="0" smtClean="0"/>
              <a:t>Asset classification in CED-Disposal Survey (ESRI,2007)</a:t>
            </a:r>
          </a:p>
          <a:p>
            <a:pPr lvl="2">
              <a:lnSpc>
                <a:spcPct val="90000"/>
              </a:lnSpc>
            </a:pPr>
            <a:r>
              <a:rPr lang="en-US" altLang="ja-JP" sz="2000" dirty="0" smtClean="0"/>
              <a:t>About 600 assets (We constructed the </a:t>
            </a:r>
            <a:r>
              <a:rPr lang="en-US" altLang="ja-JP" sz="2000" dirty="0" smtClean="0">
                <a:solidFill>
                  <a:srgbClr val="FFC000"/>
                </a:solidFill>
              </a:rPr>
              <a:t>asset-code search system</a:t>
            </a:r>
            <a:r>
              <a:rPr lang="en-US" altLang="ja-JP" sz="2000" dirty="0" smtClean="0"/>
              <a:t>, so that reporters could search the 5-digit code in this asset classification using some particular keywords on the website)</a:t>
            </a:r>
          </a:p>
          <a:p>
            <a:pPr lvl="2">
              <a:lnSpc>
                <a:spcPct val="90000"/>
              </a:lnSpc>
            </a:pPr>
            <a:endParaRPr lang="en-US" altLang="ja-JP" sz="2000" dirty="0" smtClean="0"/>
          </a:p>
          <a:p>
            <a:pPr lvl="2">
              <a:lnSpc>
                <a:spcPct val="90000"/>
              </a:lnSpc>
            </a:pPr>
            <a:endParaRPr lang="en-US" altLang="ja-JP" sz="2000" dirty="0" smtClean="0"/>
          </a:p>
          <a:p>
            <a:pPr lvl="2">
              <a:lnSpc>
                <a:spcPct val="90000"/>
              </a:lnSpc>
            </a:pPr>
            <a:endParaRPr lang="en-US" altLang="ja-JP" sz="2000" dirty="0" smtClean="0"/>
          </a:p>
          <a:p>
            <a:pPr lvl="2">
              <a:lnSpc>
                <a:spcPct val="90000"/>
              </a:lnSpc>
            </a:pPr>
            <a:endParaRPr lang="en-US" altLang="ja-JP" sz="2000" dirty="0" smtClean="0"/>
          </a:p>
          <a:p>
            <a:pPr lvl="2">
              <a:lnSpc>
                <a:spcPct val="90000"/>
              </a:lnSpc>
            </a:pPr>
            <a:endParaRPr lang="en-US" altLang="ja-JP" sz="2000" dirty="0" smtClean="0"/>
          </a:p>
          <a:p>
            <a:pPr lvl="2">
              <a:lnSpc>
                <a:spcPct val="90000"/>
              </a:lnSpc>
            </a:pPr>
            <a:endParaRPr lang="en-US" altLang="ja-JP" sz="2000" dirty="0" smtClean="0"/>
          </a:p>
          <a:p>
            <a:pPr lvl="2">
              <a:lnSpc>
                <a:spcPct val="90000"/>
              </a:lnSpc>
            </a:pPr>
            <a:endParaRPr lang="en-US" altLang="ja-JP" sz="2000" dirty="0" smtClean="0"/>
          </a:p>
          <a:p>
            <a:pPr lvl="2">
              <a:lnSpc>
                <a:spcPct val="90000"/>
              </a:lnSpc>
            </a:pPr>
            <a:r>
              <a:rPr lang="en-US" altLang="ja-JP" sz="2000" dirty="0" smtClean="0"/>
              <a:t>At present, we are still checking if the reported code of asset is appropriate. Maybe, the elementary classification of assets can be somewhat aggregated if not feasible. </a:t>
            </a:r>
            <a:endParaRPr lang="en-US" altLang="ja-JP" sz="1800" dirty="0" smtClean="0"/>
          </a:p>
          <a:p>
            <a:pPr lvl="2">
              <a:lnSpc>
                <a:spcPct val="90000"/>
              </a:lnSpc>
            </a:pPr>
            <a:r>
              <a:rPr lang="en-US" altLang="ja-JP" sz="2000" dirty="0" smtClean="0"/>
              <a:t>Asset-Product Concordance: This asset classification can be connected to about 350-400 machineries &amp; equipment in the elementary-level commodity classification of JSNA-Commodity Flow.  (JSNA-Commodity Flow has about 2200 commodities except buildings and constructions.)</a:t>
            </a:r>
          </a:p>
          <a:p>
            <a:pPr lvl="2">
              <a:lnSpc>
                <a:spcPct val="90000"/>
              </a:lnSpc>
              <a:buNone/>
            </a:pPr>
            <a:endParaRPr lang="en-US" altLang="ja-JP" sz="1800" dirty="0" smtClean="0"/>
          </a:p>
          <a:p>
            <a:pPr lvl="3">
              <a:lnSpc>
                <a:spcPct val="90000"/>
              </a:lnSpc>
            </a:pPr>
            <a:endParaRPr lang="en-US" altLang="ja-JP" dirty="0" smtClean="0"/>
          </a:p>
          <a:p>
            <a:pPr lvl="3">
              <a:lnSpc>
                <a:spcPct val="90000"/>
              </a:lnSpc>
            </a:pPr>
            <a:endParaRPr lang="en-US" altLang="ja-JP" dirty="0" smtClean="0"/>
          </a:p>
          <a:p>
            <a:pPr lvl="3">
              <a:lnSpc>
                <a:spcPct val="90000"/>
              </a:lnSpc>
            </a:pPr>
            <a:endParaRPr lang="en-US" altLang="ja-JP" dirty="0" smtClean="0"/>
          </a:p>
          <a:p>
            <a:pPr lvl="3">
              <a:lnSpc>
                <a:spcPct val="90000"/>
              </a:lnSpc>
            </a:pPr>
            <a:endParaRPr lang="en-US" altLang="ja-JP" dirty="0" smtClean="0"/>
          </a:p>
          <a:p>
            <a:pPr lvl="1">
              <a:lnSpc>
                <a:spcPct val="90000"/>
              </a:lnSpc>
            </a:pPr>
            <a:endParaRPr lang="en-US" altLang="ja-JP" sz="2000" dirty="0" smtClean="0"/>
          </a:p>
          <a:p>
            <a:pPr lvl="2">
              <a:lnSpc>
                <a:spcPct val="90000"/>
              </a:lnSpc>
            </a:pPr>
            <a:endParaRPr lang="en-US" altLang="ja-JP" sz="2000" dirty="0" smtClean="0"/>
          </a:p>
          <a:p>
            <a:pPr lvl="2">
              <a:lnSpc>
                <a:spcPct val="90000"/>
              </a:lnSpc>
            </a:pPr>
            <a:endParaRPr lang="en-US" altLang="ja-JP" sz="2000" dirty="0" smtClean="0"/>
          </a:p>
        </p:txBody>
      </p:sp>
      <p:graphicFrame>
        <p:nvGraphicFramePr>
          <p:cNvPr id="4" name="表 3"/>
          <p:cNvGraphicFramePr>
            <a:graphicFrameLocks noGrp="1"/>
          </p:cNvGraphicFramePr>
          <p:nvPr/>
        </p:nvGraphicFramePr>
        <p:xfrm>
          <a:off x="2000232" y="2428868"/>
          <a:ext cx="5500726" cy="2180430"/>
        </p:xfrm>
        <a:graphic>
          <a:graphicData uri="http://schemas.openxmlformats.org/drawingml/2006/table">
            <a:tbl>
              <a:tblPr firstRow="1" bandRow="1">
                <a:tableStyleId>{5C22544A-7EE6-4342-B048-85BDC9FD1C3A}</a:tableStyleId>
              </a:tblPr>
              <a:tblGrid>
                <a:gridCol w="4643470"/>
                <a:gridCol w="857256"/>
              </a:tblGrid>
              <a:tr h="328471">
                <a:tc>
                  <a:txBody>
                    <a:bodyPr/>
                    <a:lstStyle/>
                    <a:p>
                      <a:pPr algn="ctr"/>
                      <a:r>
                        <a:rPr kumimoji="1" lang="en-US" altLang="ja-JP" b="0" dirty="0" smtClean="0"/>
                        <a:t>Number of</a:t>
                      </a:r>
                      <a:r>
                        <a:rPr kumimoji="1" lang="en-US" altLang="ja-JP" b="0" baseline="0" dirty="0" smtClean="0"/>
                        <a:t> a</a:t>
                      </a:r>
                      <a:r>
                        <a:rPr kumimoji="1" lang="en-US" altLang="ja-JP" b="0" dirty="0" smtClean="0"/>
                        <a:t>ssets</a:t>
                      </a:r>
                      <a:endParaRPr kumimoji="1" lang="ja-JP" altLang="en-US" b="0" dirty="0"/>
                    </a:p>
                  </a:txBody>
                  <a:tcPr>
                    <a:solidFill>
                      <a:schemeClr val="bg2">
                        <a:alpha val="23000"/>
                      </a:schemeClr>
                    </a:solidFill>
                  </a:tcPr>
                </a:tc>
                <a:tc>
                  <a:txBody>
                    <a:bodyPr/>
                    <a:lstStyle/>
                    <a:p>
                      <a:pPr algn="ctr"/>
                      <a:r>
                        <a:rPr kumimoji="1" lang="en-US" altLang="ja-JP" b="0" dirty="0" smtClean="0"/>
                        <a:t>639</a:t>
                      </a:r>
                      <a:endParaRPr kumimoji="1" lang="ja-JP" altLang="en-US" b="0" dirty="0"/>
                    </a:p>
                  </a:txBody>
                  <a:tcPr>
                    <a:solidFill>
                      <a:schemeClr val="bg2">
                        <a:alpha val="23000"/>
                      </a:schemeClr>
                    </a:solidFill>
                  </a:tcPr>
                </a:tc>
              </a:tr>
              <a:tr h="302445">
                <a:tc>
                  <a:txBody>
                    <a:bodyPr/>
                    <a:lstStyle/>
                    <a:p>
                      <a:pPr algn="l" fontAlgn="ctr"/>
                      <a:r>
                        <a:rPr lang="en-US" sz="1800" b="0" i="0" u="none" strike="noStrike" dirty="0" smtClean="0">
                          <a:solidFill>
                            <a:schemeClr val="tx1"/>
                          </a:solidFill>
                          <a:latin typeface="+mj-lt"/>
                        </a:rPr>
                        <a:t>1. Buildings </a:t>
                      </a:r>
                      <a:endParaRPr lang="en-US" sz="1800" b="0" i="0" u="none" strike="noStrike" dirty="0">
                        <a:solidFill>
                          <a:schemeClr val="tx1"/>
                        </a:solidFill>
                        <a:latin typeface="+mj-lt"/>
                      </a:endParaRPr>
                    </a:p>
                  </a:txBody>
                  <a:tcPr marL="0" marR="0" marT="0" marB="0" anchor="ctr">
                    <a:solidFill>
                      <a:schemeClr val="bg2">
                        <a:alpha val="23000"/>
                      </a:schemeClr>
                    </a:solidFill>
                  </a:tcPr>
                </a:tc>
                <a:tc>
                  <a:txBody>
                    <a:bodyPr/>
                    <a:lstStyle/>
                    <a:p>
                      <a:pPr algn="ctr" fontAlgn="b"/>
                      <a:r>
                        <a:rPr lang="en-US" altLang="ja-JP" sz="1800" b="0" i="0" u="none" strike="noStrike" dirty="0">
                          <a:solidFill>
                            <a:schemeClr val="tx1"/>
                          </a:solidFill>
                          <a:latin typeface="+mj-lt"/>
                        </a:rPr>
                        <a:t>66</a:t>
                      </a:r>
                    </a:p>
                  </a:txBody>
                  <a:tcPr marL="0" marR="0" marT="0" marB="0" anchor="b">
                    <a:solidFill>
                      <a:schemeClr val="bg2">
                        <a:alpha val="23000"/>
                      </a:schemeClr>
                    </a:solidFill>
                  </a:tcPr>
                </a:tc>
              </a:tr>
              <a:tr h="302445">
                <a:tc>
                  <a:txBody>
                    <a:bodyPr/>
                    <a:lstStyle/>
                    <a:p>
                      <a:pPr algn="l" fontAlgn="ctr"/>
                      <a:r>
                        <a:rPr lang="en-US" sz="1800" b="0" i="0" u="none" strike="noStrike" dirty="0">
                          <a:solidFill>
                            <a:schemeClr val="tx1"/>
                          </a:solidFill>
                          <a:latin typeface="+mj-lt"/>
                        </a:rPr>
                        <a:t>2. Equipment attached to buildings </a:t>
                      </a:r>
                    </a:p>
                  </a:txBody>
                  <a:tcPr marL="0" marR="0" marT="0" marB="0" anchor="ctr">
                    <a:solidFill>
                      <a:schemeClr val="bg2">
                        <a:alpha val="23000"/>
                      </a:schemeClr>
                    </a:solidFill>
                  </a:tcPr>
                </a:tc>
                <a:tc>
                  <a:txBody>
                    <a:bodyPr/>
                    <a:lstStyle/>
                    <a:p>
                      <a:pPr algn="ctr" fontAlgn="b"/>
                      <a:r>
                        <a:rPr lang="en-US" altLang="ja-JP" sz="1800" b="0" i="0" u="none" strike="noStrike" dirty="0">
                          <a:solidFill>
                            <a:schemeClr val="tx1"/>
                          </a:solidFill>
                          <a:latin typeface="+mj-lt"/>
                        </a:rPr>
                        <a:t>41</a:t>
                      </a:r>
                    </a:p>
                  </a:txBody>
                  <a:tcPr marL="0" marR="0" marT="0" marB="0" anchor="b">
                    <a:solidFill>
                      <a:schemeClr val="bg2">
                        <a:alpha val="23000"/>
                      </a:schemeClr>
                    </a:solidFill>
                  </a:tcPr>
                </a:tc>
              </a:tr>
              <a:tr h="302445">
                <a:tc>
                  <a:txBody>
                    <a:bodyPr/>
                    <a:lstStyle/>
                    <a:p>
                      <a:pPr algn="l" fontAlgn="ctr"/>
                      <a:r>
                        <a:rPr lang="en-US" sz="1800" b="0" i="0" u="none" strike="noStrike" dirty="0">
                          <a:solidFill>
                            <a:schemeClr val="tx1"/>
                          </a:solidFill>
                          <a:latin typeface="+mj-lt"/>
                        </a:rPr>
                        <a:t>3. Structures </a:t>
                      </a:r>
                    </a:p>
                  </a:txBody>
                  <a:tcPr marL="0" marR="0" marT="0" marB="0" anchor="ctr">
                    <a:solidFill>
                      <a:schemeClr val="bg2">
                        <a:alpha val="23000"/>
                      </a:schemeClr>
                    </a:solidFill>
                  </a:tcPr>
                </a:tc>
                <a:tc>
                  <a:txBody>
                    <a:bodyPr/>
                    <a:lstStyle/>
                    <a:p>
                      <a:pPr algn="ctr" fontAlgn="b"/>
                      <a:r>
                        <a:rPr lang="en-US" altLang="ja-JP" sz="1800" b="0" i="0" u="none" strike="noStrike" dirty="0">
                          <a:solidFill>
                            <a:schemeClr val="tx1"/>
                          </a:solidFill>
                          <a:latin typeface="+mj-lt"/>
                        </a:rPr>
                        <a:t>47</a:t>
                      </a:r>
                    </a:p>
                  </a:txBody>
                  <a:tcPr marL="0" marR="0" marT="0" marB="0" anchor="b">
                    <a:solidFill>
                      <a:schemeClr val="bg2">
                        <a:alpha val="23000"/>
                      </a:schemeClr>
                    </a:solidFill>
                  </a:tcPr>
                </a:tc>
              </a:tr>
              <a:tr h="302445">
                <a:tc>
                  <a:txBody>
                    <a:bodyPr/>
                    <a:lstStyle/>
                    <a:p>
                      <a:pPr algn="l" fontAlgn="ctr"/>
                      <a:r>
                        <a:rPr lang="en-US" sz="1800" b="0" i="0" u="none" strike="noStrike" dirty="0">
                          <a:solidFill>
                            <a:schemeClr val="tx1"/>
                          </a:solidFill>
                          <a:latin typeface="+mj-lt"/>
                        </a:rPr>
                        <a:t>4. Machineries </a:t>
                      </a:r>
                    </a:p>
                  </a:txBody>
                  <a:tcPr marL="0" marR="0" marT="0" marB="0" anchor="ctr">
                    <a:solidFill>
                      <a:schemeClr val="bg2">
                        <a:alpha val="23000"/>
                      </a:schemeClr>
                    </a:solidFill>
                  </a:tcPr>
                </a:tc>
                <a:tc>
                  <a:txBody>
                    <a:bodyPr/>
                    <a:lstStyle/>
                    <a:p>
                      <a:pPr algn="ctr" fontAlgn="b"/>
                      <a:r>
                        <a:rPr lang="en-US" altLang="ja-JP" sz="1800" b="0" i="0" u="none" strike="noStrike" dirty="0">
                          <a:solidFill>
                            <a:schemeClr val="tx1"/>
                          </a:solidFill>
                          <a:latin typeface="+mj-lt"/>
                        </a:rPr>
                        <a:t>172</a:t>
                      </a:r>
                    </a:p>
                  </a:txBody>
                  <a:tcPr marL="0" marR="0" marT="0" marB="0" anchor="b">
                    <a:solidFill>
                      <a:schemeClr val="bg2">
                        <a:alpha val="23000"/>
                      </a:schemeClr>
                    </a:solidFill>
                  </a:tcPr>
                </a:tc>
              </a:tr>
              <a:tr h="302445">
                <a:tc>
                  <a:txBody>
                    <a:bodyPr/>
                    <a:lstStyle/>
                    <a:p>
                      <a:pPr algn="l" fontAlgn="ctr"/>
                      <a:r>
                        <a:rPr lang="en-US" sz="1800" b="0" i="0" u="none" strike="noStrike" dirty="0">
                          <a:solidFill>
                            <a:schemeClr val="tx1"/>
                          </a:solidFill>
                          <a:latin typeface="+mj-lt"/>
                        </a:rPr>
                        <a:t>5. Transportation equipment </a:t>
                      </a:r>
                    </a:p>
                  </a:txBody>
                  <a:tcPr marL="0" marR="0" marT="0" marB="0" anchor="ctr">
                    <a:solidFill>
                      <a:schemeClr val="bg2">
                        <a:alpha val="23000"/>
                      </a:schemeClr>
                    </a:solidFill>
                  </a:tcPr>
                </a:tc>
                <a:tc>
                  <a:txBody>
                    <a:bodyPr/>
                    <a:lstStyle/>
                    <a:p>
                      <a:pPr algn="ctr" fontAlgn="b"/>
                      <a:r>
                        <a:rPr lang="en-US" altLang="ja-JP" sz="1800" b="0" i="0" u="none" strike="noStrike" dirty="0">
                          <a:solidFill>
                            <a:schemeClr val="tx1"/>
                          </a:solidFill>
                          <a:latin typeface="+mj-lt"/>
                        </a:rPr>
                        <a:t>56</a:t>
                      </a:r>
                    </a:p>
                  </a:txBody>
                  <a:tcPr marL="0" marR="0" marT="0" marB="0" anchor="b">
                    <a:solidFill>
                      <a:schemeClr val="bg2">
                        <a:alpha val="23000"/>
                      </a:schemeClr>
                    </a:solidFill>
                  </a:tcPr>
                </a:tc>
              </a:tr>
              <a:tr h="302445">
                <a:tc>
                  <a:txBody>
                    <a:bodyPr/>
                    <a:lstStyle/>
                    <a:p>
                      <a:pPr algn="l" fontAlgn="ctr"/>
                      <a:r>
                        <a:rPr lang="en-US" sz="1800" b="0" i="0" u="none" strike="noStrike" dirty="0">
                          <a:solidFill>
                            <a:schemeClr val="tx1"/>
                          </a:solidFill>
                          <a:latin typeface="+mj-lt"/>
                        </a:rPr>
                        <a:t>6. Other </a:t>
                      </a:r>
                      <a:r>
                        <a:rPr lang="en-US" sz="1800" b="0" i="0" u="none" strike="noStrike" dirty="0" smtClean="0">
                          <a:solidFill>
                            <a:schemeClr val="tx1"/>
                          </a:solidFill>
                          <a:latin typeface="+mj-lt"/>
                        </a:rPr>
                        <a:t>machinery </a:t>
                      </a:r>
                      <a:r>
                        <a:rPr lang="en-US" sz="1800" b="0" i="0" u="none" strike="noStrike" dirty="0">
                          <a:solidFill>
                            <a:schemeClr val="tx1"/>
                          </a:solidFill>
                          <a:latin typeface="+mj-lt"/>
                        </a:rPr>
                        <a:t>and equipment </a:t>
                      </a:r>
                    </a:p>
                  </a:txBody>
                  <a:tcPr marL="0" marR="0" marT="0" marB="0" anchor="ctr">
                    <a:solidFill>
                      <a:schemeClr val="bg2">
                        <a:alpha val="23000"/>
                      </a:schemeClr>
                    </a:solidFill>
                  </a:tcPr>
                </a:tc>
                <a:tc>
                  <a:txBody>
                    <a:bodyPr/>
                    <a:lstStyle/>
                    <a:p>
                      <a:pPr algn="ctr" fontAlgn="b"/>
                      <a:r>
                        <a:rPr lang="en-US" altLang="ja-JP" sz="1800" b="0" i="0" u="none" strike="noStrike" dirty="0">
                          <a:solidFill>
                            <a:schemeClr val="tx1"/>
                          </a:solidFill>
                          <a:latin typeface="+mj-lt"/>
                        </a:rPr>
                        <a:t>257</a:t>
                      </a:r>
                    </a:p>
                  </a:txBody>
                  <a:tcPr marL="0" marR="0" marT="0" marB="0" anchor="b">
                    <a:solidFill>
                      <a:schemeClr val="bg2">
                        <a:alpha val="23000"/>
                      </a:schemeClr>
                    </a:solidFill>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300022"/>
            <a:ext cx="8915400" cy="914400"/>
          </a:xfrm>
        </p:spPr>
        <p:txBody>
          <a:bodyPr rtlCol="0">
            <a:normAutofit/>
          </a:bodyPr>
          <a:lstStyle/>
          <a:p>
            <a:pPr fontAlgn="auto">
              <a:spcAft>
                <a:spcPts val="0"/>
              </a:spcAft>
              <a:defRPr/>
            </a:pPr>
            <a:r>
              <a:rPr lang="en-US" altLang="ja-JP" sz="3600" dirty="0" smtClean="0"/>
              <a:t>Why Assets are Disaggregated ? (1)</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428596" y="1285860"/>
            <a:ext cx="8358246" cy="5143536"/>
          </a:xfrm>
        </p:spPr>
        <p:txBody>
          <a:bodyPr/>
          <a:lstStyle/>
          <a:p>
            <a:pPr lvl="1">
              <a:lnSpc>
                <a:spcPct val="90000"/>
              </a:lnSpc>
            </a:pPr>
            <a:r>
              <a:rPr lang="en-US" altLang="ja-JP" sz="2400" dirty="0" smtClean="0"/>
              <a:t>To control the difference in assets that belong to the same group of assets</a:t>
            </a:r>
          </a:p>
          <a:p>
            <a:pPr lvl="2">
              <a:lnSpc>
                <a:spcPct val="90000"/>
              </a:lnSpc>
            </a:pPr>
            <a:r>
              <a:rPr lang="en-US" altLang="ja-JP" sz="2000" dirty="0" smtClean="0"/>
              <a:t>Building itself and some facilities annexed to the building may have considerably different service lives. </a:t>
            </a:r>
          </a:p>
          <a:p>
            <a:pPr lvl="2">
              <a:lnSpc>
                <a:spcPct val="90000"/>
              </a:lnSpc>
            </a:pPr>
            <a:r>
              <a:rPr lang="en-US" altLang="ja-JP" sz="2000" dirty="0" smtClean="0"/>
              <a:t>7% of the samples classified to buildings (except its facilities) still have service lives with shorter than 3 years (e.g. temporally constructed dwellings for exhibition).</a:t>
            </a:r>
          </a:p>
          <a:p>
            <a:pPr lvl="2">
              <a:lnSpc>
                <a:spcPct val="90000"/>
              </a:lnSpc>
            </a:pPr>
            <a:r>
              <a:rPr lang="en-US" altLang="ja-JP" sz="2000" dirty="0" smtClean="0"/>
              <a:t>Considerable diversity of service life of machineries, reflecting the rapid changes in technology and business environment (e.g. semiconductor machinery). The choice of discard does not necessary depend on physical durability.</a:t>
            </a:r>
          </a:p>
          <a:p>
            <a:pPr lvl="2">
              <a:lnSpc>
                <a:spcPct val="90000"/>
              </a:lnSpc>
            </a:pPr>
            <a:r>
              <a:rPr lang="en-US" altLang="ja-JP" sz="2000" dirty="0" smtClean="0"/>
              <a:t>Disaggregation may make it easier to apply the same parameters at elementary level to the past. Reflecting the components of assets in the past, the aggregates service life can be computed. (hopefully, may apply them to other countries)</a:t>
            </a:r>
            <a:endParaRPr lang="en-US" altLang="ja-JP" sz="1800" dirty="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linds(horizontal)">
                                      <p:cBhvr>
                                        <p:cTn id="7" dur="500"/>
                                        <p:tgtEl>
                                          <p:spTgt spid="3891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blinds(horizontal)">
                                      <p:cBhvr>
                                        <p:cTn id="10" dur="500"/>
                                        <p:tgtEl>
                                          <p:spTgt spid="3891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Effect transition="in" filter="blinds(horizontal)">
                                      <p:cBhvr>
                                        <p:cTn id="13" dur="500"/>
                                        <p:tgtEl>
                                          <p:spTgt spid="3891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8915">
                                            <p:txEl>
                                              <p:pRg st="3" end="3"/>
                                            </p:txEl>
                                          </p:spTgt>
                                        </p:tgtEl>
                                        <p:attrNameLst>
                                          <p:attrName>style.visibility</p:attrName>
                                        </p:attrNameLst>
                                      </p:cBhvr>
                                      <p:to>
                                        <p:strVal val="visible"/>
                                      </p:to>
                                    </p:set>
                                    <p:animEffect transition="in" filter="blinds(horizontal)">
                                      <p:cBhvr>
                                        <p:cTn id="16" dur="500"/>
                                        <p:tgtEl>
                                          <p:spTgt spid="3891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8915">
                                            <p:txEl>
                                              <p:pRg st="4" end="4"/>
                                            </p:txEl>
                                          </p:spTgt>
                                        </p:tgtEl>
                                        <p:attrNameLst>
                                          <p:attrName>style.visibility</p:attrName>
                                        </p:attrNameLst>
                                      </p:cBhvr>
                                      <p:to>
                                        <p:strVal val="visible"/>
                                      </p:to>
                                    </p:set>
                                    <p:animEffect transition="in" filter="blinds(horizontal)">
                                      <p:cBhvr>
                                        <p:cTn id="19" dur="5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371460"/>
            <a:ext cx="8915400" cy="914400"/>
          </a:xfrm>
        </p:spPr>
        <p:txBody>
          <a:bodyPr rtlCol="0">
            <a:normAutofit/>
          </a:bodyPr>
          <a:lstStyle/>
          <a:p>
            <a:pPr fontAlgn="auto">
              <a:spcAft>
                <a:spcPts val="0"/>
              </a:spcAft>
              <a:defRPr/>
            </a:pPr>
            <a:r>
              <a:rPr lang="en-US" altLang="ja-JP" sz="3600" dirty="0" smtClean="0"/>
              <a:t>Why Assets are Disaggregated ? (2)</a:t>
            </a:r>
            <a:endParaRPr lang="en-US" altLang="ja-JP" sz="3600" b="1" dirty="0" smtClean="0">
              <a:latin typeface="Helvetica" pitchFamily="34" charset="0"/>
            </a:endParaRPr>
          </a:p>
        </p:txBody>
      </p:sp>
      <p:sp>
        <p:nvSpPr>
          <p:cNvPr id="38915" name="Rectangle 3"/>
          <p:cNvSpPr>
            <a:spLocks noGrp="1" noChangeArrowheads="1"/>
          </p:cNvSpPr>
          <p:nvPr>
            <p:ph idx="1"/>
          </p:nvPr>
        </p:nvSpPr>
        <p:spPr>
          <a:xfrm>
            <a:off x="714348" y="1643050"/>
            <a:ext cx="7715304" cy="4572032"/>
          </a:xfrm>
        </p:spPr>
        <p:txBody>
          <a:bodyPr/>
          <a:lstStyle/>
          <a:p>
            <a:pPr lvl="1">
              <a:lnSpc>
                <a:spcPct val="90000"/>
              </a:lnSpc>
            </a:pPr>
            <a:r>
              <a:rPr lang="en-US" altLang="ja-JP" sz="2400" dirty="0" smtClean="0"/>
              <a:t>To connect with assets observed at physical units</a:t>
            </a:r>
            <a:endParaRPr lang="en-US" altLang="ja-JP" dirty="0" smtClean="0"/>
          </a:p>
          <a:p>
            <a:pPr lvl="2">
              <a:lnSpc>
                <a:spcPct val="90000"/>
              </a:lnSpc>
            </a:pPr>
            <a:r>
              <a:rPr lang="en-US" altLang="ja-JP" sz="2000" dirty="0" smtClean="0"/>
              <a:t>It makes possible to roughly check the estimated surviving assets (GCS) with the existing assets that were directly observed at physical units (e.g. dwellings, special machinery for medical care, education facilities, social facilities, bridge, highway, road, other infrastructure, and so on). In particular, it may be easy to check the allocation of the assets among regions based on indirect and direct estimates.</a:t>
            </a:r>
          </a:p>
          <a:p>
            <a:pPr lvl="2">
              <a:lnSpc>
                <a:spcPct val="90000"/>
              </a:lnSpc>
            </a:pPr>
            <a:r>
              <a:rPr lang="en-US" altLang="ja-JP" sz="2000" dirty="0" smtClean="0"/>
              <a:t>Also, maybe easier to connect with material flow (link with environmental studies, recycle analysis, etc.)</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linds(horizontal)">
                                      <p:cBhvr>
                                        <p:cTn id="7" dur="500"/>
                                        <p:tgtEl>
                                          <p:spTgt spid="3891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blinds(horizontal)">
                                      <p:cBhvr>
                                        <p:cTn id="10" dur="500"/>
                                        <p:tgtEl>
                                          <p:spTgt spid="3891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Effect transition="in" filter="blinds(horizontal)">
                                      <p:cBhvr>
                                        <p:cTn id="13"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228600"/>
            <a:ext cx="8915400" cy="914400"/>
          </a:xfrm>
        </p:spPr>
        <p:txBody>
          <a:bodyPr rtlCol="0">
            <a:normAutofit fontScale="90000"/>
          </a:bodyPr>
          <a:lstStyle/>
          <a:p>
            <a:pPr fontAlgn="auto">
              <a:spcAft>
                <a:spcPts val="0"/>
              </a:spcAft>
              <a:defRPr/>
            </a:pPr>
            <a:r>
              <a:rPr lang="en-US" altLang="ja-JP" sz="3600" dirty="0" smtClean="0"/>
              <a:t>Collected Disposal Data in CED</a:t>
            </a:r>
            <a:br>
              <a:rPr lang="en-US" altLang="ja-JP" sz="3600" dirty="0" smtClean="0"/>
            </a:br>
            <a:r>
              <a:rPr lang="en-US" altLang="ja-JP" sz="3600" dirty="0" smtClean="0"/>
              <a:t>: Number of Collected Samples</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0" y="1214422"/>
            <a:ext cx="2786050" cy="5643578"/>
          </a:xfrm>
        </p:spPr>
        <p:txBody>
          <a:bodyPr/>
          <a:lstStyle/>
          <a:p>
            <a:pPr>
              <a:lnSpc>
                <a:spcPct val="90000"/>
              </a:lnSpc>
            </a:pPr>
            <a:r>
              <a:rPr lang="en-US" altLang="ja-JP" sz="2000" dirty="0" smtClean="0"/>
              <a:t>We are still checking the validity of the data </a:t>
            </a:r>
            <a:r>
              <a:rPr lang="en-US" altLang="ja-JP" sz="1800" dirty="0" smtClean="0"/>
              <a:t>collected in CED (ESRI,2007)</a:t>
            </a:r>
          </a:p>
          <a:p>
            <a:pPr>
              <a:lnSpc>
                <a:spcPct val="90000"/>
              </a:lnSpc>
            </a:pPr>
            <a:r>
              <a:rPr lang="en-US" altLang="ja-JP" sz="2000" dirty="0" smtClean="0"/>
              <a:t>At present : about 147,000 assets with periods of purchase and disposal was collected. (In the preliminary survey in 2003, about 10,000 data was collected.)</a:t>
            </a:r>
            <a:endParaRPr lang="en-US" altLang="ja-JP" dirty="0" smtClean="0"/>
          </a:p>
          <a:p>
            <a:pPr lvl="2">
              <a:lnSpc>
                <a:spcPct val="90000"/>
              </a:lnSpc>
            </a:pPr>
            <a:endParaRPr lang="en-US" altLang="ja-JP" sz="2000" dirty="0" smtClean="0"/>
          </a:p>
          <a:p>
            <a:pPr lvl="2">
              <a:lnSpc>
                <a:spcPct val="90000"/>
              </a:lnSpc>
              <a:buNone/>
            </a:pPr>
            <a:endParaRPr lang="en-US" altLang="ja-JP" sz="2000" dirty="0" smtClean="0"/>
          </a:p>
          <a:p>
            <a:pPr lvl="2">
              <a:lnSpc>
                <a:spcPct val="90000"/>
              </a:lnSpc>
              <a:buNone/>
            </a:pPr>
            <a:endParaRPr lang="en-US" altLang="ja-JP" sz="2000" dirty="0" smtClean="0"/>
          </a:p>
        </p:txBody>
      </p:sp>
      <p:graphicFrame>
        <p:nvGraphicFramePr>
          <p:cNvPr id="5" name="図表 4"/>
          <p:cNvGraphicFramePr/>
          <p:nvPr/>
        </p:nvGraphicFramePr>
        <p:xfrm>
          <a:off x="2786050" y="1357298"/>
          <a:ext cx="6096000" cy="527844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graphicEl>
                                              <a:dgm id="{17DA541A-20B0-4E2F-98A4-33970D8FD8EA}"/>
                                            </p:graphicEl>
                                          </p:spTgt>
                                        </p:tgtEl>
                                        <p:attrNameLst>
                                          <p:attrName>style.visibility</p:attrName>
                                        </p:attrNameLst>
                                      </p:cBhvr>
                                      <p:to>
                                        <p:strVal val="visible"/>
                                      </p:to>
                                    </p:set>
                                    <p:animEffect transition="in" filter="blinds(horizontal)">
                                      <p:cBhvr>
                                        <p:cTn id="7" dur="500"/>
                                        <p:tgtEl>
                                          <p:spTgt spid="5">
                                            <p:graphicEl>
                                              <a:dgm id="{17DA541A-20B0-4E2F-98A4-33970D8FD8EA}"/>
                                            </p:graphic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graphicEl>
                                              <a:dgm id="{1C4ED890-3B30-4857-98AA-DCB62A1C0ACF}"/>
                                            </p:graphicEl>
                                          </p:spTgt>
                                        </p:tgtEl>
                                        <p:attrNameLst>
                                          <p:attrName>style.visibility</p:attrName>
                                        </p:attrNameLst>
                                      </p:cBhvr>
                                      <p:to>
                                        <p:strVal val="visible"/>
                                      </p:to>
                                    </p:set>
                                    <p:animEffect transition="in" filter="blinds(horizontal)">
                                      <p:cBhvr>
                                        <p:cTn id="10" dur="500"/>
                                        <p:tgtEl>
                                          <p:spTgt spid="5">
                                            <p:graphicEl>
                                              <a:dgm id="{1C4ED890-3B30-4857-98AA-DCB62A1C0ACF}"/>
                                            </p:graphic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graphicEl>
                                              <a:dgm id="{A7D8D461-D890-4C84-949E-C32994282231}"/>
                                            </p:graphicEl>
                                          </p:spTgt>
                                        </p:tgtEl>
                                        <p:attrNameLst>
                                          <p:attrName>style.visibility</p:attrName>
                                        </p:attrNameLst>
                                      </p:cBhvr>
                                      <p:to>
                                        <p:strVal val="visible"/>
                                      </p:to>
                                    </p:set>
                                    <p:animEffect transition="in" filter="blinds(horizontal)">
                                      <p:cBhvr>
                                        <p:cTn id="13" dur="500"/>
                                        <p:tgtEl>
                                          <p:spTgt spid="5">
                                            <p:graphicEl>
                                              <a:dgm id="{A7D8D461-D890-4C84-949E-C32994282231}"/>
                                            </p:graphic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graphicEl>
                                              <a:dgm id="{5133E310-90DD-4AB1-9149-CE538F53235D}"/>
                                            </p:graphicEl>
                                          </p:spTgt>
                                        </p:tgtEl>
                                        <p:attrNameLst>
                                          <p:attrName>style.visibility</p:attrName>
                                        </p:attrNameLst>
                                      </p:cBhvr>
                                      <p:to>
                                        <p:strVal val="visible"/>
                                      </p:to>
                                    </p:set>
                                    <p:animEffect transition="in" filter="blinds(horizontal)">
                                      <p:cBhvr>
                                        <p:cTn id="16" dur="500"/>
                                        <p:tgtEl>
                                          <p:spTgt spid="5">
                                            <p:graphicEl>
                                              <a:dgm id="{5133E310-90DD-4AB1-9149-CE538F53235D}"/>
                                            </p:graphic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graphicEl>
                                              <a:dgm id="{262C0795-FEE5-49E8-AEE0-7DE9A9FEFCC1}"/>
                                            </p:graphicEl>
                                          </p:spTgt>
                                        </p:tgtEl>
                                        <p:attrNameLst>
                                          <p:attrName>style.visibility</p:attrName>
                                        </p:attrNameLst>
                                      </p:cBhvr>
                                      <p:to>
                                        <p:strVal val="visible"/>
                                      </p:to>
                                    </p:set>
                                    <p:animEffect transition="in" filter="blinds(horizontal)">
                                      <p:cBhvr>
                                        <p:cTn id="19" dur="500"/>
                                        <p:tgtEl>
                                          <p:spTgt spid="5">
                                            <p:graphicEl>
                                              <a:dgm id="{262C0795-FEE5-49E8-AEE0-7DE9A9FEFCC1}"/>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
                                            <p:graphicEl>
                                              <a:dgm id="{C71E1A0C-9CC0-491D-923D-8E07C806B926}"/>
                                            </p:graphicEl>
                                          </p:spTgt>
                                        </p:tgtEl>
                                        <p:attrNameLst>
                                          <p:attrName>style.visibility</p:attrName>
                                        </p:attrNameLst>
                                      </p:cBhvr>
                                      <p:to>
                                        <p:strVal val="visible"/>
                                      </p:to>
                                    </p:set>
                                    <p:animEffect transition="in" filter="blinds(horizontal)">
                                      <p:cBhvr>
                                        <p:cTn id="24" dur="500"/>
                                        <p:tgtEl>
                                          <p:spTgt spid="5">
                                            <p:graphicEl>
                                              <a:dgm id="{C71E1A0C-9CC0-491D-923D-8E07C806B926}"/>
                                            </p:graphic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5">
                                            <p:graphicEl>
                                              <a:dgm id="{5E5B5622-DED7-47EA-AAC5-5623F87B7D0A}"/>
                                            </p:graphicEl>
                                          </p:spTgt>
                                        </p:tgtEl>
                                        <p:attrNameLst>
                                          <p:attrName>style.visibility</p:attrName>
                                        </p:attrNameLst>
                                      </p:cBhvr>
                                      <p:to>
                                        <p:strVal val="visible"/>
                                      </p:to>
                                    </p:set>
                                    <p:animEffect transition="in" filter="blinds(horizontal)">
                                      <p:cBhvr>
                                        <p:cTn id="27" dur="500"/>
                                        <p:tgtEl>
                                          <p:spTgt spid="5">
                                            <p:graphicEl>
                                              <a:dgm id="{5E5B5622-DED7-47EA-AAC5-5623F87B7D0A}"/>
                                            </p:graphic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5">
                                            <p:graphicEl>
                                              <a:dgm id="{3D7A1DF2-74D0-4130-BEB7-FC5C9EF6EDED}"/>
                                            </p:graphicEl>
                                          </p:spTgt>
                                        </p:tgtEl>
                                        <p:attrNameLst>
                                          <p:attrName>style.visibility</p:attrName>
                                        </p:attrNameLst>
                                      </p:cBhvr>
                                      <p:to>
                                        <p:strVal val="visible"/>
                                      </p:to>
                                    </p:set>
                                    <p:animEffect transition="in" filter="blinds(horizontal)">
                                      <p:cBhvr>
                                        <p:cTn id="30" dur="500"/>
                                        <p:tgtEl>
                                          <p:spTgt spid="5">
                                            <p:graphicEl>
                                              <a:dgm id="{3D7A1DF2-74D0-4130-BEB7-FC5C9EF6EDED}"/>
                                            </p:graphic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5">
                                            <p:graphicEl>
                                              <a:dgm id="{75918B7F-38D1-4C34-8084-D359C7868BAF}"/>
                                            </p:graphicEl>
                                          </p:spTgt>
                                        </p:tgtEl>
                                        <p:attrNameLst>
                                          <p:attrName>style.visibility</p:attrName>
                                        </p:attrNameLst>
                                      </p:cBhvr>
                                      <p:to>
                                        <p:strVal val="visible"/>
                                      </p:to>
                                    </p:set>
                                    <p:animEffect transition="in" filter="blinds(horizontal)">
                                      <p:cBhvr>
                                        <p:cTn id="33" dur="500"/>
                                        <p:tgtEl>
                                          <p:spTgt spid="5">
                                            <p:graphicEl>
                                              <a:dgm id="{75918B7F-38D1-4C34-8084-D359C7868BAF}"/>
                                            </p:graphic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5">
                                            <p:graphicEl>
                                              <a:dgm id="{5B9EB351-8AB7-447C-9FFF-9B9903416F11}"/>
                                            </p:graphicEl>
                                          </p:spTgt>
                                        </p:tgtEl>
                                        <p:attrNameLst>
                                          <p:attrName>style.visibility</p:attrName>
                                        </p:attrNameLst>
                                      </p:cBhvr>
                                      <p:to>
                                        <p:strVal val="visible"/>
                                      </p:to>
                                    </p:set>
                                    <p:animEffect transition="in" filter="blinds(horizontal)">
                                      <p:cBhvr>
                                        <p:cTn id="36" dur="500"/>
                                        <p:tgtEl>
                                          <p:spTgt spid="5">
                                            <p:graphicEl>
                                              <a:dgm id="{5B9EB351-8AB7-447C-9FFF-9B9903416F11}"/>
                                            </p:graphic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5">
                                            <p:graphicEl>
                                              <a:dgm id="{6E35CB00-69C8-4647-9EA6-1C7C928632FC}"/>
                                            </p:graphicEl>
                                          </p:spTgt>
                                        </p:tgtEl>
                                        <p:attrNameLst>
                                          <p:attrName>style.visibility</p:attrName>
                                        </p:attrNameLst>
                                      </p:cBhvr>
                                      <p:to>
                                        <p:strVal val="visible"/>
                                      </p:to>
                                    </p:set>
                                    <p:animEffect transition="in" filter="blinds(horizontal)">
                                      <p:cBhvr>
                                        <p:cTn id="39" dur="500"/>
                                        <p:tgtEl>
                                          <p:spTgt spid="5">
                                            <p:graphicEl>
                                              <a:dgm id="{6E35CB00-69C8-4647-9EA6-1C7C928632FC}"/>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5">
                                            <p:graphicEl>
                                              <a:dgm id="{8C56E9EB-F252-4B67-9C16-BF3E68B8605A}"/>
                                            </p:graphicEl>
                                          </p:spTgt>
                                        </p:tgtEl>
                                        <p:attrNameLst>
                                          <p:attrName>style.visibility</p:attrName>
                                        </p:attrNameLst>
                                      </p:cBhvr>
                                      <p:to>
                                        <p:strVal val="visible"/>
                                      </p:to>
                                    </p:set>
                                    <p:animEffect transition="in" filter="blinds(horizontal)">
                                      <p:cBhvr>
                                        <p:cTn id="44" dur="500"/>
                                        <p:tgtEl>
                                          <p:spTgt spid="5">
                                            <p:graphicEl>
                                              <a:dgm id="{8C56E9EB-F252-4B67-9C16-BF3E68B8605A}"/>
                                            </p:graphicEl>
                                          </p:spTgt>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5">
                                            <p:graphicEl>
                                              <a:dgm id="{1509B93A-66A0-463C-9A0C-4E1D0300FBD1}"/>
                                            </p:graphicEl>
                                          </p:spTgt>
                                        </p:tgtEl>
                                        <p:attrNameLst>
                                          <p:attrName>style.visibility</p:attrName>
                                        </p:attrNameLst>
                                      </p:cBhvr>
                                      <p:to>
                                        <p:strVal val="visible"/>
                                      </p:to>
                                    </p:set>
                                    <p:animEffect transition="in" filter="blinds(horizontal)">
                                      <p:cBhvr>
                                        <p:cTn id="47" dur="500"/>
                                        <p:tgtEl>
                                          <p:spTgt spid="5">
                                            <p:graphicEl>
                                              <a:dgm id="{1509B93A-66A0-463C-9A0C-4E1D0300FBD1}"/>
                                            </p:graphicEl>
                                          </p:spTgt>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5">
                                            <p:graphicEl>
                                              <a:dgm id="{A00A0C09-28EE-47D2-8CB3-1B97DA4040C2}"/>
                                            </p:graphicEl>
                                          </p:spTgt>
                                        </p:tgtEl>
                                        <p:attrNameLst>
                                          <p:attrName>style.visibility</p:attrName>
                                        </p:attrNameLst>
                                      </p:cBhvr>
                                      <p:to>
                                        <p:strVal val="visible"/>
                                      </p:to>
                                    </p:set>
                                    <p:animEffect transition="in" filter="blinds(horizontal)">
                                      <p:cBhvr>
                                        <p:cTn id="50" dur="500"/>
                                        <p:tgtEl>
                                          <p:spTgt spid="5">
                                            <p:graphicEl>
                                              <a:dgm id="{A00A0C09-28EE-47D2-8CB3-1B97DA4040C2}"/>
                                            </p:graphicEl>
                                          </p:spTgt>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5">
                                            <p:graphicEl>
                                              <a:dgm id="{9102F175-8948-4FD1-807C-289A3A951BF4}"/>
                                            </p:graphicEl>
                                          </p:spTgt>
                                        </p:tgtEl>
                                        <p:attrNameLst>
                                          <p:attrName>style.visibility</p:attrName>
                                        </p:attrNameLst>
                                      </p:cBhvr>
                                      <p:to>
                                        <p:strVal val="visible"/>
                                      </p:to>
                                    </p:set>
                                    <p:animEffect transition="in" filter="blinds(horizontal)">
                                      <p:cBhvr>
                                        <p:cTn id="53" dur="500"/>
                                        <p:tgtEl>
                                          <p:spTgt spid="5">
                                            <p:graphicEl>
                                              <a:dgm id="{9102F175-8948-4FD1-807C-289A3A951BF4}"/>
                                            </p:graphicEl>
                                          </p:spTgt>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5">
                                            <p:graphicEl>
                                              <a:dgm id="{11E6F71D-CF4D-44EE-9C29-D6D25EE2C094}"/>
                                            </p:graphicEl>
                                          </p:spTgt>
                                        </p:tgtEl>
                                        <p:attrNameLst>
                                          <p:attrName>style.visibility</p:attrName>
                                        </p:attrNameLst>
                                      </p:cBhvr>
                                      <p:to>
                                        <p:strVal val="visible"/>
                                      </p:to>
                                    </p:set>
                                    <p:animEffect transition="in" filter="blinds(horizontal)">
                                      <p:cBhvr>
                                        <p:cTn id="56" dur="500"/>
                                        <p:tgtEl>
                                          <p:spTgt spid="5">
                                            <p:graphicEl>
                                              <a:dgm id="{11E6F71D-CF4D-44EE-9C29-D6D25EE2C094}"/>
                                            </p:graphicEl>
                                          </p:spTgt>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5">
                                            <p:graphicEl>
                                              <a:dgm id="{10613489-CF1A-4F64-A0DF-DC4DBE3C816F}"/>
                                            </p:graphicEl>
                                          </p:spTgt>
                                        </p:tgtEl>
                                        <p:attrNameLst>
                                          <p:attrName>style.visibility</p:attrName>
                                        </p:attrNameLst>
                                      </p:cBhvr>
                                      <p:to>
                                        <p:strVal val="visible"/>
                                      </p:to>
                                    </p:set>
                                    <p:animEffect transition="in" filter="blinds(horizontal)">
                                      <p:cBhvr>
                                        <p:cTn id="59" dur="500"/>
                                        <p:tgtEl>
                                          <p:spTgt spid="5">
                                            <p:graphicEl>
                                              <a:dgm id="{10613489-CF1A-4F64-A0DF-DC4DBE3C816F}"/>
                                            </p:graphicEl>
                                          </p:spTgt>
                                        </p:tgtEl>
                                      </p:cBhvr>
                                    </p:animEffect>
                                  </p:childTnLst>
                                </p:cTn>
                              </p:par>
                              <p:par>
                                <p:cTn id="60" presetID="3" presetClass="entr" presetSubtype="10" fill="hold" grpId="0" nodeType="withEffect">
                                  <p:stCondLst>
                                    <p:cond delay="0"/>
                                  </p:stCondLst>
                                  <p:childTnLst>
                                    <p:set>
                                      <p:cBhvr>
                                        <p:cTn id="61" dur="1" fill="hold">
                                          <p:stCondLst>
                                            <p:cond delay="0"/>
                                          </p:stCondLst>
                                        </p:cTn>
                                        <p:tgtEl>
                                          <p:spTgt spid="5">
                                            <p:graphicEl>
                                              <a:dgm id="{8A67FD8B-AD61-46DD-94DD-C760A13A2535}"/>
                                            </p:graphicEl>
                                          </p:spTgt>
                                        </p:tgtEl>
                                        <p:attrNameLst>
                                          <p:attrName>style.visibility</p:attrName>
                                        </p:attrNameLst>
                                      </p:cBhvr>
                                      <p:to>
                                        <p:strVal val="visible"/>
                                      </p:to>
                                    </p:set>
                                    <p:animEffect transition="in" filter="blinds(horizontal)">
                                      <p:cBhvr>
                                        <p:cTn id="62" dur="500"/>
                                        <p:tgtEl>
                                          <p:spTgt spid="5">
                                            <p:graphicEl>
                                              <a:dgm id="{8A67FD8B-AD61-46DD-94DD-C760A13A2535}"/>
                                            </p:graphicEl>
                                          </p:spTgt>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5">
                                            <p:graphicEl>
                                              <a:dgm id="{35B8D9FC-F326-425A-9F41-527587DE9796}"/>
                                            </p:graphicEl>
                                          </p:spTgt>
                                        </p:tgtEl>
                                        <p:attrNameLst>
                                          <p:attrName>style.visibility</p:attrName>
                                        </p:attrNameLst>
                                      </p:cBhvr>
                                      <p:to>
                                        <p:strVal val="visible"/>
                                      </p:to>
                                    </p:set>
                                    <p:animEffect transition="in" filter="blinds(horizontal)">
                                      <p:cBhvr>
                                        <p:cTn id="65" dur="500"/>
                                        <p:tgtEl>
                                          <p:spTgt spid="5">
                                            <p:graphicEl>
                                              <a:dgm id="{35B8D9FC-F326-425A-9F41-527587DE9796}"/>
                                            </p:graphicEl>
                                          </p:spTgt>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5">
                                            <p:graphicEl>
                                              <a:dgm id="{E35EC114-04D2-4990-AC70-BDB18430946C}"/>
                                            </p:graphicEl>
                                          </p:spTgt>
                                        </p:tgtEl>
                                        <p:attrNameLst>
                                          <p:attrName>style.visibility</p:attrName>
                                        </p:attrNameLst>
                                      </p:cBhvr>
                                      <p:to>
                                        <p:strVal val="visible"/>
                                      </p:to>
                                    </p:set>
                                    <p:animEffect transition="in" filter="blinds(horizontal)">
                                      <p:cBhvr>
                                        <p:cTn id="68" dur="500"/>
                                        <p:tgtEl>
                                          <p:spTgt spid="5">
                                            <p:graphicEl>
                                              <a:dgm id="{E35EC114-04D2-4990-AC70-BDB18430946C}"/>
                                            </p:graphicEl>
                                          </p:spTgt>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5">
                                            <p:graphicEl>
                                              <a:dgm id="{F5C516A0-FC54-41DC-B435-B0E43E6C6548}"/>
                                            </p:graphicEl>
                                          </p:spTgt>
                                        </p:tgtEl>
                                        <p:attrNameLst>
                                          <p:attrName>style.visibility</p:attrName>
                                        </p:attrNameLst>
                                      </p:cBhvr>
                                      <p:to>
                                        <p:strVal val="visible"/>
                                      </p:to>
                                    </p:set>
                                    <p:animEffect transition="in" filter="blinds(horizontal)">
                                      <p:cBhvr>
                                        <p:cTn id="71" dur="500"/>
                                        <p:tgtEl>
                                          <p:spTgt spid="5">
                                            <p:graphicEl>
                                              <a:dgm id="{F5C516A0-FC54-41DC-B435-B0E43E6C6548}"/>
                                            </p:graphicEl>
                                          </p:spTgt>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5">
                                            <p:graphicEl>
                                              <a:dgm id="{83E87730-62DD-4B32-A23E-659C09E2EF4D}"/>
                                            </p:graphicEl>
                                          </p:spTgt>
                                        </p:tgtEl>
                                        <p:attrNameLst>
                                          <p:attrName>style.visibility</p:attrName>
                                        </p:attrNameLst>
                                      </p:cBhvr>
                                      <p:to>
                                        <p:strVal val="visible"/>
                                      </p:to>
                                    </p:set>
                                    <p:animEffect transition="in" filter="blinds(horizontal)">
                                      <p:cBhvr>
                                        <p:cTn id="74" dur="500"/>
                                        <p:tgtEl>
                                          <p:spTgt spid="5">
                                            <p:graphicEl>
                                              <a:dgm id="{83E87730-62DD-4B32-A23E-659C09E2EF4D}"/>
                                            </p:graphicEl>
                                          </p:spTgt>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5">
                                            <p:graphicEl>
                                              <a:dgm id="{43185941-9921-495F-83D6-EB3FEAF40433}"/>
                                            </p:graphicEl>
                                          </p:spTgt>
                                        </p:tgtEl>
                                        <p:attrNameLst>
                                          <p:attrName>style.visibility</p:attrName>
                                        </p:attrNameLst>
                                      </p:cBhvr>
                                      <p:to>
                                        <p:strVal val="visible"/>
                                      </p:to>
                                    </p:set>
                                    <p:animEffect transition="in" filter="blinds(horizontal)">
                                      <p:cBhvr>
                                        <p:cTn id="77" dur="500"/>
                                        <p:tgtEl>
                                          <p:spTgt spid="5">
                                            <p:graphicEl>
                                              <a:dgm id="{43185941-9921-495F-83D6-EB3FEAF40433}"/>
                                            </p:graphic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5">
                                            <p:graphicEl>
                                              <a:dgm id="{4A8A1688-B8E0-4E14-B914-C083CEA0B20A}"/>
                                            </p:graphicEl>
                                          </p:spTgt>
                                        </p:tgtEl>
                                        <p:attrNameLst>
                                          <p:attrName>style.visibility</p:attrName>
                                        </p:attrNameLst>
                                      </p:cBhvr>
                                      <p:to>
                                        <p:strVal val="visible"/>
                                      </p:to>
                                    </p:set>
                                    <p:animEffect transition="in" filter="blinds(horizontal)">
                                      <p:cBhvr>
                                        <p:cTn id="82" dur="500"/>
                                        <p:tgtEl>
                                          <p:spTgt spid="5">
                                            <p:graphicEl>
                                              <a:dgm id="{4A8A1688-B8E0-4E14-B914-C083CEA0B20A}"/>
                                            </p:graphicEl>
                                          </p:spTgt>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5">
                                            <p:graphicEl>
                                              <a:dgm id="{29CA5ECA-387F-495B-8C83-C68F12F054D7}"/>
                                            </p:graphicEl>
                                          </p:spTgt>
                                        </p:tgtEl>
                                        <p:attrNameLst>
                                          <p:attrName>style.visibility</p:attrName>
                                        </p:attrNameLst>
                                      </p:cBhvr>
                                      <p:to>
                                        <p:strVal val="visible"/>
                                      </p:to>
                                    </p:set>
                                    <p:animEffect transition="in" filter="blinds(horizontal)">
                                      <p:cBhvr>
                                        <p:cTn id="85" dur="500"/>
                                        <p:tgtEl>
                                          <p:spTgt spid="5">
                                            <p:graphicEl>
                                              <a:dgm id="{29CA5ECA-387F-495B-8C83-C68F12F054D7}"/>
                                            </p:graphicEl>
                                          </p:spTgt>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5">
                                            <p:graphicEl>
                                              <a:dgm id="{5230ED9B-392C-4CAD-964F-CEB4715EDB9D}"/>
                                            </p:graphicEl>
                                          </p:spTgt>
                                        </p:tgtEl>
                                        <p:attrNameLst>
                                          <p:attrName>style.visibility</p:attrName>
                                        </p:attrNameLst>
                                      </p:cBhvr>
                                      <p:to>
                                        <p:strVal val="visible"/>
                                      </p:to>
                                    </p:set>
                                    <p:animEffect transition="in" filter="blinds(horizontal)">
                                      <p:cBhvr>
                                        <p:cTn id="88" dur="500"/>
                                        <p:tgtEl>
                                          <p:spTgt spid="5">
                                            <p:graphicEl>
                                              <a:dgm id="{5230ED9B-392C-4CAD-964F-CEB4715EDB9D}"/>
                                            </p:graphicEl>
                                          </p:spTgt>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5">
                                            <p:graphicEl>
                                              <a:dgm id="{568ED7A3-3256-49D5-8A93-580649C9F355}"/>
                                            </p:graphicEl>
                                          </p:spTgt>
                                        </p:tgtEl>
                                        <p:attrNameLst>
                                          <p:attrName>style.visibility</p:attrName>
                                        </p:attrNameLst>
                                      </p:cBhvr>
                                      <p:to>
                                        <p:strVal val="visible"/>
                                      </p:to>
                                    </p:set>
                                    <p:animEffect transition="in" filter="blinds(horizontal)">
                                      <p:cBhvr>
                                        <p:cTn id="91" dur="500"/>
                                        <p:tgtEl>
                                          <p:spTgt spid="5">
                                            <p:graphicEl>
                                              <a:dgm id="{568ED7A3-3256-49D5-8A93-580649C9F355}"/>
                                            </p:graphicEl>
                                          </p:spTgt>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5">
                                            <p:graphicEl>
                                              <a:dgm id="{74CABF94-31D3-467A-A314-5403A228C2E7}"/>
                                            </p:graphicEl>
                                          </p:spTgt>
                                        </p:tgtEl>
                                        <p:attrNameLst>
                                          <p:attrName>style.visibility</p:attrName>
                                        </p:attrNameLst>
                                      </p:cBhvr>
                                      <p:to>
                                        <p:strVal val="visible"/>
                                      </p:to>
                                    </p:set>
                                    <p:animEffect transition="in" filter="blinds(horizontal)">
                                      <p:cBhvr>
                                        <p:cTn id="94" dur="500"/>
                                        <p:tgtEl>
                                          <p:spTgt spid="5">
                                            <p:graphicEl>
                                              <a:dgm id="{74CABF94-31D3-467A-A314-5403A228C2E7}"/>
                                            </p:graphicEl>
                                          </p:spTgt>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5">
                                            <p:graphicEl>
                                              <a:dgm id="{901A8321-E169-4999-A74D-716972636E62}"/>
                                            </p:graphicEl>
                                          </p:spTgt>
                                        </p:tgtEl>
                                        <p:attrNameLst>
                                          <p:attrName>style.visibility</p:attrName>
                                        </p:attrNameLst>
                                      </p:cBhvr>
                                      <p:to>
                                        <p:strVal val="visible"/>
                                      </p:to>
                                    </p:set>
                                    <p:animEffect transition="in" filter="blinds(horizontal)">
                                      <p:cBhvr>
                                        <p:cTn id="97" dur="500"/>
                                        <p:tgtEl>
                                          <p:spTgt spid="5">
                                            <p:graphicEl>
                                              <a:dgm id="{901A8321-E169-4999-A74D-716972636E62}"/>
                                            </p:graphicEl>
                                          </p:spTgt>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5">
                                            <p:graphicEl>
                                              <a:dgm id="{6DE4E5F7-4193-417D-A27A-30A9780D6CBD}"/>
                                            </p:graphicEl>
                                          </p:spTgt>
                                        </p:tgtEl>
                                        <p:attrNameLst>
                                          <p:attrName>style.visibility</p:attrName>
                                        </p:attrNameLst>
                                      </p:cBhvr>
                                      <p:to>
                                        <p:strVal val="visible"/>
                                      </p:to>
                                    </p:set>
                                    <p:animEffect transition="in" filter="blinds(horizontal)">
                                      <p:cBhvr>
                                        <p:cTn id="100" dur="500"/>
                                        <p:tgtEl>
                                          <p:spTgt spid="5">
                                            <p:graphicEl>
                                              <a:dgm id="{6DE4E5F7-4193-417D-A27A-30A9780D6CBD}"/>
                                            </p:graphicEl>
                                          </p:spTgt>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5">
                                            <p:graphicEl>
                                              <a:dgm id="{31D42A30-75BD-452C-91AF-1D6CAC0BC542}"/>
                                            </p:graphicEl>
                                          </p:spTgt>
                                        </p:tgtEl>
                                        <p:attrNameLst>
                                          <p:attrName>style.visibility</p:attrName>
                                        </p:attrNameLst>
                                      </p:cBhvr>
                                      <p:to>
                                        <p:strVal val="visible"/>
                                      </p:to>
                                    </p:set>
                                    <p:animEffect transition="in" filter="blinds(horizontal)">
                                      <p:cBhvr>
                                        <p:cTn id="103" dur="500"/>
                                        <p:tgtEl>
                                          <p:spTgt spid="5">
                                            <p:graphicEl>
                                              <a:dgm id="{31D42A30-75BD-452C-91AF-1D6CAC0BC542}"/>
                                            </p:graphicEl>
                                          </p:spTgt>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5">
                                            <p:graphicEl>
                                              <a:dgm id="{F168E5AB-1CBF-44B2-B92B-13ED880E286A}"/>
                                            </p:graphicEl>
                                          </p:spTgt>
                                        </p:tgtEl>
                                        <p:attrNameLst>
                                          <p:attrName>style.visibility</p:attrName>
                                        </p:attrNameLst>
                                      </p:cBhvr>
                                      <p:to>
                                        <p:strVal val="visible"/>
                                      </p:to>
                                    </p:set>
                                    <p:animEffect transition="in" filter="blinds(horizontal)">
                                      <p:cBhvr>
                                        <p:cTn id="106" dur="500"/>
                                        <p:tgtEl>
                                          <p:spTgt spid="5">
                                            <p:graphicEl>
                                              <a:dgm id="{F168E5AB-1CBF-44B2-B92B-13ED880E286A}"/>
                                            </p:graphicEl>
                                          </p:spTgt>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5">
                                            <p:graphicEl>
                                              <a:dgm id="{1D0DCB54-F7C7-463C-82AA-AC36386ECF1F}"/>
                                            </p:graphicEl>
                                          </p:spTgt>
                                        </p:tgtEl>
                                        <p:attrNameLst>
                                          <p:attrName>style.visibility</p:attrName>
                                        </p:attrNameLst>
                                      </p:cBhvr>
                                      <p:to>
                                        <p:strVal val="visible"/>
                                      </p:to>
                                    </p:set>
                                    <p:animEffect transition="in" filter="blinds(horizontal)">
                                      <p:cBhvr>
                                        <p:cTn id="109" dur="500"/>
                                        <p:tgtEl>
                                          <p:spTgt spid="5">
                                            <p:graphicEl>
                                              <a:dgm id="{1D0DCB54-F7C7-463C-82AA-AC36386ECF1F}"/>
                                            </p:graphicEl>
                                          </p:spTgt>
                                        </p:tgtEl>
                                      </p:cBhvr>
                                    </p:animEffect>
                                  </p:childTnLst>
                                </p:cTn>
                              </p:par>
                              <p:par>
                                <p:cTn id="110" presetID="3" presetClass="entr" presetSubtype="10" fill="hold" grpId="0" nodeType="withEffect">
                                  <p:stCondLst>
                                    <p:cond delay="0"/>
                                  </p:stCondLst>
                                  <p:childTnLst>
                                    <p:set>
                                      <p:cBhvr>
                                        <p:cTn id="111" dur="1" fill="hold">
                                          <p:stCondLst>
                                            <p:cond delay="0"/>
                                          </p:stCondLst>
                                        </p:cTn>
                                        <p:tgtEl>
                                          <p:spTgt spid="5">
                                            <p:graphicEl>
                                              <a:dgm id="{DA78F0D9-5CC3-4057-A0FF-B6100E4A8A67}"/>
                                            </p:graphicEl>
                                          </p:spTgt>
                                        </p:tgtEl>
                                        <p:attrNameLst>
                                          <p:attrName>style.visibility</p:attrName>
                                        </p:attrNameLst>
                                      </p:cBhvr>
                                      <p:to>
                                        <p:strVal val="visible"/>
                                      </p:to>
                                    </p:set>
                                    <p:animEffect transition="in" filter="blinds(horizontal)">
                                      <p:cBhvr>
                                        <p:cTn id="112" dur="500"/>
                                        <p:tgtEl>
                                          <p:spTgt spid="5">
                                            <p:graphicEl>
                                              <a:dgm id="{DA78F0D9-5CC3-4057-A0FF-B6100E4A8A67}"/>
                                            </p:graphicEl>
                                          </p:spTgt>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5">
                                            <p:graphicEl>
                                              <a:dgm id="{9AB8E984-C335-4F5F-94D7-105B8F80C922}"/>
                                            </p:graphicEl>
                                          </p:spTgt>
                                        </p:tgtEl>
                                        <p:attrNameLst>
                                          <p:attrName>style.visibility</p:attrName>
                                        </p:attrNameLst>
                                      </p:cBhvr>
                                      <p:to>
                                        <p:strVal val="visible"/>
                                      </p:to>
                                    </p:set>
                                    <p:animEffect transition="in" filter="blinds(horizontal)">
                                      <p:cBhvr>
                                        <p:cTn id="115" dur="500"/>
                                        <p:tgtEl>
                                          <p:spTgt spid="5">
                                            <p:graphicEl>
                                              <a:dgm id="{9AB8E984-C335-4F5F-94D7-105B8F80C92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lvlAtOnc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nvGraphicFramePr>
        <p:xfrm>
          <a:off x="2786050" y="1365264"/>
          <a:ext cx="6096000" cy="52784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49538" name="Rectangle 2"/>
          <p:cNvSpPr>
            <a:spLocks noGrp="1" noChangeArrowheads="1"/>
          </p:cNvSpPr>
          <p:nvPr>
            <p:ph type="title"/>
          </p:nvPr>
        </p:nvSpPr>
        <p:spPr>
          <a:xfrm>
            <a:off x="152400" y="228600"/>
            <a:ext cx="8915400" cy="914400"/>
          </a:xfrm>
        </p:spPr>
        <p:txBody>
          <a:bodyPr rtlCol="0">
            <a:normAutofit fontScale="90000"/>
          </a:bodyPr>
          <a:lstStyle/>
          <a:p>
            <a:pPr fontAlgn="auto">
              <a:spcAft>
                <a:spcPts val="0"/>
              </a:spcAft>
              <a:defRPr/>
            </a:pPr>
            <a:r>
              <a:rPr lang="en-US" altLang="ja-JP" sz="3600" dirty="0" smtClean="0"/>
              <a:t>Appropriate Data to Estimate Survival Function? (1)</a:t>
            </a:r>
            <a:endParaRPr lang="en-US" altLang="ja-JP" sz="2800" b="1" dirty="0" smtClean="0">
              <a:latin typeface="Helvetica" pitchFamily="34" charset="0"/>
            </a:endParaRPr>
          </a:p>
        </p:txBody>
      </p:sp>
      <p:sp>
        <p:nvSpPr>
          <p:cNvPr id="10" name="円/楕円 9"/>
          <p:cNvSpPr/>
          <p:nvPr/>
        </p:nvSpPr>
        <p:spPr>
          <a:xfrm>
            <a:off x="3071770" y="4222784"/>
            <a:ext cx="1214446" cy="1009656"/>
          </a:xfrm>
          <a:prstGeom prst="ellipse">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smtClean="0">
              <a:solidFill>
                <a:schemeClr val="tx1"/>
              </a:solidFill>
              <a:effectLst>
                <a:outerShdw blurRad="38100" dist="38100" dir="2700000" algn="tl">
                  <a:srgbClr val="000000">
                    <a:alpha val="43137"/>
                  </a:srgbClr>
                </a:outerShdw>
              </a:effectLst>
            </a:endParaRPr>
          </a:p>
          <a:p>
            <a:pPr algn="ctr"/>
            <a:endParaRPr lang="en-US" altLang="ja-JP" dirty="0" smtClean="0"/>
          </a:p>
          <a:p>
            <a:pPr algn="ctr"/>
            <a:endParaRPr kumimoji="1" lang="en-US" altLang="ja-JP" dirty="0" smtClean="0"/>
          </a:p>
          <a:p>
            <a:pPr algn="ctr"/>
            <a:endParaRPr lang="en-US" altLang="ja-JP" dirty="0" smtClean="0"/>
          </a:p>
          <a:p>
            <a:pPr algn="ctr"/>
            <a:endParaRPr kumimoji="1" lang="ja-JP" altLang="en-US" dirty="0"/>
          </a:p>
        </p:txBody>
      </p:sp>
      <p:sp>
        <p:nvSpPr>
          <p:cNvPr id="17" name="Rectangle 3"/>
          <p:cNvSpPr>
            <a:spLocks noGrp="1" noChangeArrowheads="1"/>
          </p:cNvSpPr>
          <p:nvPr>
            <p:ph idx="1"/>
          </p:nvPr>
        </p:nvSpPr>
        <p:spPr>
          <a:xfrm>
            <a:off x="0" y="2071678"/>
            <a:ext cx="3000364" cy="3500462"/>
          </a:xfrm>
        </p:spPr>
        <p:txBody>
          <a:bodyPr/>
          <a:lstStyle/>
          <a:p>
            <a:pPr>
              <a:lnSpc>
                <a:spcPct val="90000"/>
              </a:lnSpc>
              <a:buNone/>
            </a:pPr>
            <a:r>
              <a:rPr lang="en-US" altLang="ja-JP" sz="2000" dirty="0" smtClean="0"/>
              <a:t>This type of discard/disposal data may be sometimes used to estimate ASL. But, it is obvious that it underestimates ASL, since it  includes the assets purchased as used assets. </a:t>
            </a:r>
          </a:p>
          <a:p>
            <a:pPr>
              <a:lnSpc>
                <a:spcPct val="90000"/>
              </a:lnSpc>
              <a:buNone/>
            </a:pPr>
            <a:endParaRPr lang="en-US" altLang="ja-JP" sz="1800" dirty="0" smtClean="0"/>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nvGraphicFramePr>
        <p:xfrm>
          <a:off x="2786050" y="1365264"/>
          <a:ext cx="6096000" cy="52784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49538" name="Rectangle 2"/>
          <p:cNvSpPr>
            <a:spLocks noGrp="1" noChangeArrowheads="1"/>
          </p:cNvSpPr>
          <p:nvPr>
            <p:ph type="title"/>
          </p:nvPr>
        </p:nvSpPr>
        <p:spPr>
          <a:xfrm>
            <a:off x="152400" y="228600"/>
            <a:ext cx="8915400" cy="914400"/>
          </a:xfrm>
        </p:spPr>
        <p:txBody>
          <a:bodyPr rtlCol="0">
            <a:normAutofit fontScale="90000"/>
          </a:bodyPr>
          <a:lstStyle/>
          <a:p>
            <a:pPr fontAlgn="auto">
              <a:spcAft>
                <a:spcPts val="0"/>
              </a:spcAft>
              <a:defRPr/>
            </a:pPr>
            <a:r>
              <a:rPr lang="en-US" altLang="ja-JP" sz="3600" dirty="0" smtClean="0"/>
              <a:t>Appropriate Data to Estimate Survival Function? (2)</a:t>
            </a:r>
            <a:endParaRPr lang="en-US" altLang="ja-JP" sz="2800" b="1" dirty="0" smtClean="0">
              <a:latin typeface="Helvetica" pitchFamily="34" charset="0"/>
            </a:endParaRPr>
          </a:p>
        </p:txBody>
      </p:sp>
      <p:sp>
        <p:nvSpPr>
          <p:cNvPr id="15" name="円/楕円 14"/>
          <p:cNvSpPr/>
          <p:nvPr/>
        </p:nvSpPr>
        <p:spPr>
          <a:xfrm>
            <a:off x="5929290" y="3276600"/>
            <a:ext cx="1214446" cy="1009656"/>
          </a:xfrm>
          <a:prstGeom prst="ellipse">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Rectangle 3"/>
          <p:cNvSpPr>
            <a:spLocks noGrp="1" noChangeArrowheads="1"/>
          </p:cNvSpPr>
          <p:nvPr>
            <p:ph idx="1"/>
          </p:nvPr>
        </p:nvSpPr>
        <p:spPr>
          <a:xfrm>
            <a:off x="0" y="1000108"/>
            <a:ext cx="3357554" cy="5643578"/>
          </a:xfrm>
        </p:spPr>
        <p:txBody>
          <a:bodyPr/>
          <a:lstStyle/>
          <a:p>
            <a:pPr>
              <a:lnSpc>
                <a:spcPct val="90000"/>
              </a:lnSpc>
              <a:buNone/>
            </a:pPr>
            <a:r>
              <a:rPr lang="en-US" altLang="ja-JP" sz="2000" dirty="0" smtClean="0"/>
              <a:t>Left one is disposal data and right one is discard data. </a:t>
            </a:r>
          </a:p>
          <a:p>
            <a:pPr>
              <a:lnSpc>
                <a:spcPct val="90000"/>
              </a:lnSpc>
              <a:buNone/>
            </a:pPr>
            <a:r>
              <a:rPr lang="en-US" altLang="ja-JP" sz="2000" dirty="0" smtClean="0"/>
              <a:t>The discard data</a:t>
            </a:r>
            <a:r>
              <a:rPr lang="ja-JP" altLang="en-US" sz="2000" dirty="0" smtClean="0"/>
              <a:t> </a:t>
            </a:r>
            <a:r>
              <a:rPr lang="en-US" altLang="ja-JP" sz="2000" dirty="0" smtClean="0"/>
              <a:t>seems good to estimate ASL from the engineering point of view.</a:t>
            </a:r>
          </a:p>
          <a:p>
            <a:pPr>
              <a:lnSpc>
                <a:spcPct val="90000"/>
              </a:lnSpc>
              <a:buNone/>
            </a:pPr>
            <a:r>
              <a:rPr lang="en-US" altLang="ja-JP" sz="2000" dirty="0" smtClean="0"/>
              <a:t>But, sometimes hard to distinguish (some assets sold as used assets are to be exported and scrapped in foreign countries, e.g. ships: about $300 million in 2004). It may be less reason to exclude sold assets for owners.</a:t>
            </a:r>
          </a:p>
          <a:p>
            <a:pPr>
              <a:lnSpc>
                <a:spcPct val="90000"/>
              </a:lnSpc>
              <a:buNone/>
            </a:pPr>
            <a:r>
              <a:rPr lang="en-US" altLang="ja-JP" sz="2000" dirty="0" smtClean="0"/>
              <a:t>δ(APP for a cohort) may not have to reflect sold assets, since “</a:t>
            </a:r>
            <a:r>
              <a:rPr lang="en-US" sz="2000" dirty="0" smtClean="0"/>
              <a:t>the value of the asset sold, bartered or transferred is recorded as negative GFCF“ in SNA</a:t>
            </a:r>
            <a:endParaRPr lang="en-US" altLang="ja-JP" sz="2000" dirty="0" smtClean="0"/>
          </a:p>
          <a:p>
            <a:pPr>
              <a:lnSpc>
                <a:spcPct val="90000"/>
              </a:lnSpc>
              <a:buNone/>
            </a:pPr>
            <a:endParaRPr lang="en-US" altLang="ja-JP" sz="2000" dirty="0" smtClean="0"/>
          </a:p>
          <a:p>
            <a:pPr>
              <a:lnSpc>
                <a:spcPct val="90000"/>
              </a:lnSpc>
              <a:buNone/>
            </a:pPr>
            <a:endParaRPr lang="en-US" altLang="ja-JP" sz="2000" dirty="0" smtClean="0"/>
          </a:p>
          <a:p>
            <a:pPr>
              <a:lnSpc>
                <a:spcPct val="90000"/>
              </a:lnSpc>
              <a:buNone/>
            </a:pPr>
            <a:endParaRPr lang="en-US" altLang="ja-JP" dirty="0" smtClean="0"/>
          </a:p>
        </p:txBody>
      </p:sp>
      <p:sp>
        <p:nvSpPr>
          <p:cNvPr id="6" name="円/楕円 5"/>
          <p:cNvSpPr/>
          <p:nvPr/>
        </p:nvSpPr>
        <p:spPr>
          <a:xfrm>
            <a:off x="4500530" y="2990848"/>
            <a:ext cx="1214446" cy="1009656"/>
          </a:xfrm>
          <a:prstGeom prst="ellipse">
            <a:avLst/>
          </a:prstGeom>
          <a:solidFill>
            <a:srgbClr val="FFC000">
              <a:alpha val="1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285728"/>
            <a:ext cx="8915400" cy="914384"/>
          </a:xfrm>
        </p:spPr>
        <p:txBody>
          <a:bodyPr rtlCol="0">
            <a:normAutofit fontScale="90000"/>
          </a:bodyPr>
          <a:lstStyle/>
          <a:p>
            <a:pPr fontAlgn="auto">
              <a:spcAft>
                <a:spcPts val="0"/>
              </a:spcAft>
              <a:defRPr/>
            </a:pPr>
            <a:r>
              <a:rPr lang="en-US" altLang="ja-JP" sz="3600" dirty="0" smtClean="0"/>
              <a:t>Sensitivity in Average Service Life</a:t>
            </a:r>
            <a:br>
              <a:rPr lang="en-US" altLang="ja-JP" sz="3600" dirty="0" smtClean="0"/>
            </a:br>
            <a:r>
              <a:rPr lang="en-US" altLang="ja-JP" sz="3600" dirty="0" smtClean="0"/>
              <a:t>-</a:t>
            </a:r>
            <a:r>
              <a:rPr lang="en-US" altLang="ja-JP" sz="3100" dirty="0" smtClean="0"/>
              <a:t>Very Preliminary Results-</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0" y="1357298"/>
            <a:ext cx="9144000" cy="5429288"/>
          </a:xfrm>
        </p:spPr>
        <p:txBody>
          <a:bodyPr/>
          <a:lstStyle/>
          <a:p>
            <a:pPr lvl="1">
              <a:lnSpc>
                <a:spcPct val="90000"/>
              </a:lnSpc>
            </a:pPr>
            <a:r>
              <a:rPr lang="en-US" altLang="ja-JP" sz="2000" dirty="0" smtClean="0"/>
              <a:t>In the case of dwellings owned by corporations</a:t>
            </a:r>
          </a:p>
          <a:p>
            <a:pPr lvl="2">
              <a:lnSpc>
                <a:spcPct val="90000"/>
              </a:lnSpc>
            </a:pPr>
            <a:endParaRPr lang="en-US" altLang="ja-JP" sz="1800" dirty="0" smtClean="0"/>
          </a:p>
          <a:p>
            <a:pPr lvl="2">
              <a:lnSpc>
                <a:spcPct val="90000"/>
              </a:lnSpc>
            </a:pPr>
            <a:endParaRPr lang="en-US" altLang="ja-JP" sz="1800" dirty="0" smtClean="0"/>
          </a:p>
          <a:p>
            <a:pPr lvl="2">
              <a:lnSpc>
                <a:spcPct val="90000"/>
              </a:lnSpc>
            </a:pPr>
            <a:endParaRPr lang="en-US" altLang="ja-JP" sz="1800" dirty="0" smtClean="0"/>
          </a:p>
          <a:p>
            <a:pPr lvl="2">
              <a:lnSpc>
                <a:spcPct val="90000"/>
              </a:lnSpc>
            </a:pPr>
            <a:endParaRPr lang="en-US" altLang="ja-JP" sz="1800" dirty="0" smtClean="0"/>
          </a:p>
          <a:p>
            <a:pPr lvl="2">
              <a:lnSpc>
                <a:spcPct val="90000"/>
              </a:lnSpc>
            </a:pPr>
            <a:endParaRPr lang="en-US" altLang="ja-JP" sz="1800" dirty="0" smtClean="0"/>
          </a:p>
          <a:p>
            <a:pPr lvl="2">
              <a:lnSpc>
                <a:spcPct val="90000"/>
              </a:lnSpc>
              <a:buNone/>
            </a:pPr>
            <a:endParaRPr lang="en-US" altLang="ja-JP" sz="1800" dirty="0" smtClean="0"/>
          </a:p>
          <a:p>
            <a:pPr lvl="2">
              <a:lnSpc>
                <a:spcPct val="90000"/>
              </a:lnSpc>
              <a:buNone/>
            </a:pPr>
            <a:endParaRPr lang="en-US" altLang="ja-JP" sz="1800" dirty="0" smtClean="0"/>
          </a:p>
          <a:p>
            <a:pPr lvl="2">
              <a:lnSpc>
                <a:spcPct val="90000"/>
              </a:lnSpc>
              <a:buNone/>
            </a:pPr>
            <a:endParaRPr lang="en-US" altLang="ja-JP" sz="1800" dirty="0" smtClean="0"/>
          </a:p>
          <a:p>
            <a:pPr lvl="2">
              <a:lnSpc>
                <a:spcPct val="90000"/>
              </a:lnSpc>
              <a:buNone/>
            </a:pPr>
            <a:endParaRPr lang="en-US" altLang="ja-JP" sz="1800" dirty="0" smtClean="0"/>
          </a:p>
          <a:p>
            <a:pPr lvl="2">
              <a:lnSpc>
                <a:spcPct val="90000"/>
              </a:lnSpc>
            </a:pPr>
            <a:endParaRPr lang="en-US" altLang="ja-JP" sz="1800" dirty="0" smtClean="0"/>
          </a:p>
          <a:p>
            <a:pPr lvl="2">
              <a:lnSpc>
                <a:spcPct val="90000"/>
              </a:lnSpc>
            </a:pPr>
            <a:r>
              <a:rPr lang="en-US" altLang="ja-JP" sz="1800" dirty="0" smtClean="0"/>
              <a:t>There are significant difference in ASLs of new or sold assets. The ASL of used assets is 14.2 year, almost half of that of new assets (31.4).</a:t>
            </a:r>
          </a:p>
          <a:p>
            <a:pPr lvl="2">
              <a:lnSpc>
                <a:spcPct val="90000"/>
              </a:lnSpc>
            </a:pPr>
            <a:r>
              <a:rPr lang="en-US" altLang="ja-JP" sz="1800" dirty="0" smtClean="0"/>
              <a:t>But, if asset type at the period of purchase is not controlled, the bias (31.4</a:t>
            </a:r>
            <a:r>
              <a:rPr lang="ja-JP" altLang="en-US" sz="1800" dirty="0" smtClean="0"/>
              <a:t>→</a:t>
            </a:r>
            <a:r>
              <a:rPr lang="en-US" altLang="ja-JP" sz="1800" dirty="0" smtClean="0"/>
              <a:t>29.9) may be not so serious in this case (where 16% of the total value is for used assets and 6% for renovation).</a:t>
            </a:r>
          </a:p>
          <a:p>
            <a:pPr lvl="2">
              <a:lnSpc>
                <a:spcPct val="90000"/>
              </a:lnSpc>
            </a:pPr>
            <a:r>
              <a:rPr lang="en-US" altLang="ja-JP" sz="1800" dirty="0" smtClean="0"/>
              <a:t>There is a significant difference in ASLs of sold or scrapped assets. (26.7 or 36.2 respectively)</a:t>
            </a:r>
          </a:p>
          <a:p>
            <a:pPr lvl="2">
              <a:lnSpc>
                <a:spcPct val="90000"/>
              </a:lnSpc>
              <a:buNone/>
            </a:pPr>
            <a:endParaRPr lang="en-US" altLang="ja-JP" sz="2000" dirty="0" smtClean="0"/>
          </a:p>
          <a:p>
            <a:pPr lvl="2">
              <a:lnSpc>
                <a:spcPct val="90000"/>
              </a:lnSpc>
            </a:pPr>
            <a:endParaRPr lang="en-US" altLang="ja-JP" sz="2000" dirty="0" smtClean="0"/>
          </a:p>
          <a:p>
            <a:pPr lvl="2">
              <a:lnSpc>
                <a:spcPct val="90000"/>
              </a:lnSpc>
              <a:buNone/>
            </a:pPr>
            <a:endParaRPr lang="en-US" altLang="ja-JP" sz="1800" dirty="0" smtClean="0"/>
          </a:p>
          <a:p>
            <a:pPr lvl="3">
              <a:lnSpc>
                <a:spcPct val="90000"/>
              </a:lnSpc>
            </a:pPr>
            <a:endParaRPr lang="en-US" altLang="ja-JP" dirty="0" smtClean="0"/>
          </a:p>
          <a:p>
            <a:pPr lvl="3">
              <a:lnSpc>
                <a:spcPct val="90000"/>
              </a:lnSpc>
            </a:pPr>
            <a:endParaRPr lang="en-US" altLang="ja-JP" dirty="0" smtClean="0"/>
          </a:p>
          <a:p>
            <a:pPr lvl="3">
              <a:lnSpc>
                <a:spcPct val="90000"/>
              </a:lnSpc>
            </a:pPr>
            <a:endParaRPr lang="en-US" altLang="ja-JP" dirty="0" smtClean="0"/>
          </a:p>
          <a:p>
            <a:pPr lvl="3">
              <a:lnSpc>
                <a:spcPct val="90000"/>
              </a:lnSpc>
            </a:pPr>
            <a:endParaRPr lang="en-US" altLang="ja-JP" dirty="0" smtClean="0"/>
          </a:p>
          <a:p>
            <a:pPr lvl="1">
              <a:lnSpc>
                <a:spcPct val="90000"/>
              </a:lnSpc>
            </a:pPr>
            <a:endParaRPr lang="en-US" altLang="ja-JP" sz="2000" dirty="0" smtClean="0"/>
          </a:p>
          <a:p>
            <a:pPr lvl="2">
              <a:lnSpc>
                <a:spcPct val="90000"/>
              </a:lnSpc>
            </a:pPr>
            <a:endParaRPr lang="en-US" altLang="ja-JP" sz="2000" dirty="0" smtClean="0"/>
          </a:p>
          <a:p>
            <a:pPr lvl="2">
              <a:lnSpc>
                <a:spcPct val="90000"/>
              </a:lnSpc>
            </a:pPr>
            <a:endParaRPr lang="en-US" altLang="ja-JP" sz="2000" dirty="0" smtClean="0"/>
          </a:p>
        </p:txBody>
      </p:sp>
      <p:graphicFrame>
        <p:nvGraphicFramePr>
          <p:cNvPr id="4" name="表 3"/>
          <p:cNvGraphicFramePr>
            <a:graphicFrameLocks noGrp="1"/>
          </p:cNvGraphicFramePr>
          <p:nvPr/>
        </p:nvGraphicFramePr>
        <p:xfrm>
          <a:off x="1142976" y="1785926"/>
          <a:ext cx="7072362" cy="2370375"/>
        </p:xfrm>
        <a:graphic>
          <a:graphicData uri="http://schemas.openxmlformats.org/drawingml/2006/table">
            <a:tbl>
              <a:tblPr firstRow="1" bandRow="1">
                <a:tableStyleId>{5C22544A-7EE6-4342-B048-85BDC9FD1C3A}</a:tableStyleId>
              </a:tblPr>
              <a:tblGrid>
                <a:gridCol w="3986240"/>
                <a:gridCol w="2014552"/>
                <a:gridCol w="1071570"/>
              </a:tblGrid>
              <a:tr h="328471">
                <a:tc>
                  <a:txBody>
                    <a:bodyPr/>
                    <a:lstStyle/>
                    <a:p>
                      <a:pPr algn="ctr"/>
                      <a:r>
                        <a:rPr kumimoji="1" lang="en-US" altLang="ja-JP" b="0" dirty="0" smtClean="0"/>
                        <a:t>Asset</a:t>
                      </a:r>
                      <a:r>
                        <a:rPr kumimoji="1" lang="en-US" altLang="ja-JP" b="0" baseline="0" dirty="0" smtClean="0"/>
                        <a:t> type at the period of purchase</a:t>
                      </a:r>
                      <a:endParaRPr kumimoji="1" lang="ja-JP" altLang="en-US" b="0" dirty="0"/>
                    </a:p>
                  </a:txBody>
                  <a:tcPr>
                    <a:solidFill>
                      <a:schemeClr val="bg2">
                        <a:alpha val="23000"/>
                      </a:schemeClr>
                    </a:solidFill>
                  </a:tcPr>
                </a:tc>
                <a:tc gridSpan="2">
                  <a:txBody>
                    <a:bodyPr/>
                    <a:lstStyle/>
                    <a:p>
                      <a:pPr algn="ctr"/>
                      <a:r>
                        <a:rPr kumimoji="1" lang="en-US" altLang="ja-JP" b="0" dirty="0" smtClean="0"/>
                        <a:t>ASL</a:t>
                      </a:r>
                      <a:endParaRPr kumimoji="1" lang="ja-JP" altLang="en-US" b="0" dirty="0"/>
                    </a:p>
                  </a:txBody>
                  <a:tcPr>
                    <a:solidFill>
                      <a:schemeClr val="bg2">
                        <a:alpha val="23000"/>
                      </a:schemeClr>
                    </a:solidFill>
                  </a:tcPr>
                </a:tc>
                <a:tc hMerge="1">
                  <a:txBody>
                    <a:bodyPr/>
                    <a:lstStyle/>
                    <a:p>
                      <a:pPr algn="ctr"/>
                      <a:endParaRPr kumimoji="1" lang="ja-JP" altLang="en-US" b="0" dirty="0"/>
                    </a:p>
                  </a:txBody>
                  <a:tcPr>
                    <a:solidFill>
                      <a:schemeClr val="bg2">
                        <a:alpha val="23000"/>
                      </a:schemeClr>
                    </a:solidFill>
                  </a:tcPr>
                </a:tc>
              </a:tr>
              <a:tr h="151223">
                <a:tc rowSpan="2">
                  <a:txBody>
                    <a:bodyPr/>
                    <a:lstStyle/>
                    <a:p>
                      <a:pPr algn="l" fontAlgn="ctr"/>
                      <a:r>
                        <a:rPr lang="en-US" sz="1800" b="0" i="0" u="none" strike="noStrike" dirty="0" smtClean="0">
                          <a:solidFill>
                            <a:schemeClr val="tx1"/>
                          </a:solidFill>
                          <a:latin typeface="+mj-lt"/>
                        </a:rPr>
                        <a:t>1. New assets</a:t>
                      </a:r>
                      <a:endParaRPr lang="en-US" sz="1800" b="0" i="0" u="none" strike="noStrike" dirty="0">
                        <a:solidFill>
                          <a:schemeClr val="tx1"/>
                        </a:solidFill>
                        <a:latin typeface="+mj-lt"/>
                      </a:endParaRPr>
                    </a:p>
                  </a:txBody>
                  <a:tcPr marL="0" marR="0" marT="0" marB="0" anchor="ctr">
                    <a:solidFill>
                      <a:schemeClr val="bg2">
                        <a:alpha val="23000"/>
                      </a:schemeClr>
                    </a:solidFill>
                  </a:tcPr>
                </a:tc>
                <a:tc rowSpan="2">
                  <a:txBody>
                    <a:bodyPr/>
                    <a:lstStyle/>
                    <a:p>
                      <a:pPr algn="ctr" fontAlgn="b"/>
                      <a:r>
                        <a:rPr lang="en-US" altLang="ja-JP" sz="1800" b="0" i="0" u="none" strike="noStrike" dirty="0" smtClean="0">
                          <a:solidFill>
                            <a:schemeClr val="tx1"/>
                          </a:solidFill>
                          <a:latin typeface="+mj-lt"/>
                        </a:rPr>
                        <a:t>31.4</a:t>
                      </a:r>
                      <a:endParaRPr lang="en-US" altLang="ja-JP" sz="1800" b="0" i="0" u="none" strike="noStrike" dirty="0">
                        <a:solidFill>
                          <a:schemeClr val="tx1"/>
                        </a:solidFill>
                        <a:latin typeface="+mj-lt"/>
                      </a:endParaRPr>
                    </a:p>
                  </a:txBody>
                  <a:tcPr marL="0" marR="0" marT="0" marB="0" anchor="b">
                    <a:solidFill>
                      <a:schemeClr val="bg2">
                        <a:alpha val="23000"/>
                      </a:schemeClr>
                    </a:solidFill>
                  </a:tcPr>
                </a:tc>
                <a:tc>
                  <a:txBody>
                    <a:bodyPr/>
                    <a:lstStyle/>
                    <a:p>
                      <a:pPr algn="ctr" fontAlgn="b"/>
                      <a:r>
                        <a:rPr lang="en-US" altLang="ja-JP" sz="1800" b="0" i="0" u="none" strike="noStrike" dirty="0" smtClean="0">
                          <a:solidFill>
                            <a:schemeClr val="tx1"/>
                          </a:solidFill>
                          <a:latin typeface="+mj-lt"/>
                        </a:rPr>
                        <a:t>26.7</a:t>
                      </a:r>
                    </a:p>
                    <a:p>
                      <a:pPr algn="ctr" fontAlgn="b"/>
                      <a:r>
                        <a:rPr lang="en-US" altLang="ja-JP" sz="1800" b="0" i="0" u="none" strike="noStrike" dirty="0" smtClean="0">
                          <a:solidFill>
                            <a:schemeClr val="tx1"/>
                          </a:solidFill>
                          <a:latin typeface="+mj-lt"/>
                        </a:rPr>
                        <a:t> (sold)</a:t>
                      </a:r>
                      <a:endParaRPr lang="en-US" altLang="ja-JP" sz="1800" b="0" i="0" u="none" strike="noStrike" dirty="0">
                        <a:solidFill>
                          <a:schemeClr val="tx1"/>
                        </a:solidFill>
                        <a:latin typeface="+mj-lt"/>
                      </a:endParaRPr>
                    </a:p>
                  </a:txBody>
                  <a:tcPr marL="0" marR="0" marT="0" marB="0" anchor="b">
                    <a:solidFill>
                      <a:schemeClr val="bg2">
                        <a:alpha val="23000"/>
                      </a:schemeClr>
                    </a:solidFill>
                  </a:tcPr>
                </a:tc>
              </a:tr>
              <a:tr h="151223">
                <a:tc vMerge="1">
                  <a:txBody>
                    <a:bodyPr/>
                    <a:lstStyle/>
                    <a:p>
                      <a:endParaRPr kumimoji="1" lang="ja-JP" altLang="en-US"/>
                    </a:p>
                  </a:txBody>
                  <a:tcPr/>
                </a:tc>
                <a:tc vMerge="1">
                  <a:txBody>
                    <a:bodyPr/>
                    <a:lstStyle/>
                    <a:p>
                      <a:endParaRPr kumimoji="1" lang="ja-JP" altLang="en-US"/>
                    </a:p>
                  </a:txBody>
                  <a:tcPr/>
                </a:tc>
                <a:tc>
                  <a:txBody>
                    <a:bodyPr/>
                    <a:lstStyle/>
                    <a:p>
                      <a:pPr algn="ctr" fontAlgn="b"/>
                      <a:r>
                        <a:rPr lang="en-US" altLang="ja-JP" sz="1800" b="0" i="0" u="none" strike="noStrike" dirty="0" smtClean="0">
                          <a:solidFill>
                            <a:schemeClr val="tx1"/>
                          </a:solidFill>
                          <a:latin typeface="+mj-lt"/>
                        </a:rPr>
                        <a:t>36.2</a:t>
                      </a:r>
                    </a:p>
                    <a:p>
                      <a:pPr algn="ctr" fontAlgn="b"/>
                      <a:r>
                        <a:rPr lang="en-US" altLang="ja-JP" sz="1800" b="0" i="0" u="none" strike="noStrike" dirty="0" smtClean="0">
                          <a:solidFill>
                            <a:schemeClr val="tx1"/>
                          </a:solidFill>
                          <a:latin typeface="+mj-lt"/>
                        </a:rPr>
                        <a:t>(scrapped)</a:t>
                      </a:r>
                      <a:endParaRPr lang="en-US" altLang="ja-JP" sz="1800" b="0" i="0" u="none" strike="noStrike" dirty="0">
                        <a:solidFill>
                          <a:schemeClr val="tx1"/>
                        </a:solidFill>
                        <a:latin typeface="+mj-lt"/>
                      </a:endParaRPr>
                    </a:p>
                  </a:txBody>
                  <a:tcPr marL="0" marR="0" marT="0" marB="0" anchor="b">
                    <a:solidFill>
                      <a:schemeClr val="bg2">
                        <a:alpha val="23000"/>
                      </a:schemeClr>
                    </a:solidFill>
                  </a:tcPr>
                </a:tc>
              </a:tr>
              <a:tr h="302445">
                <a:tc>
                  <a:txBody>
                    <a:bodyPr/>
                    <a:lstStyle/>
                    <a:p>
                      <a:pPr algn="l" fontAlgn="ctr"/>
                      <a:r>
                        <a:rPr lang="en-US" sz="1800" b="0" i="0" u="none" strike="noStrike" dirty="0">
                          <a:solidFill>
                            <a:schemeClr val="tx1"/>
                          </a:solidFill>
                          <a:latin typeface="+mj-lt"/>
                        </a:rPr>
                        <a:t>2. </a:t>
                      </a:r>
                      <a:r>
                        <a:rPr lang="en-US" sz="1800" b="0" i="0" u="none" strike="noStrike" dirty="0" smtClean="0">
                          <a:solidFill>
                            <a:schemeClr val="tx1"/>
                          </a:solidFill>
                          <a:latin typeface="+mj-lt"/>
                        </a:rPr>
                        <a:t>Used assets</a:t>
                      </a:r>
                      <a:endParaRPr lang="en-US" sz="1800" b="0" i="0" u="none" strike="noStrike" dirty="0">
                        <a:solidFill>
                          <a:schemeClr val="tx1"/>
                        </a:solidFill>
                        <a:latin typeface="+mj-lt"/>
                      </a:endParaRPr>
                    </a:p>
                  </a:txBody>
                  <a:tcPr marL="0" marR="0" marT="0" marB="0" anchor="ctr">
                    <a:solidFill>
                      <a:schemeClr val="bg2">
                        <a:alpha val="23000"/>
                      </a:schemeClr>
                    </a:solidFill>
                  </a:tcPr>
                </a:tc>
                <a:tc gridSpan="2">
                  <a:txBody>
                    <a:bodyPr/>
                    <a:lstStyle/>
                    <a:p>
                      <a:pPr algn="ctr" fontAlgn="b"/>
                      <a:r>
                        <a:rPr lang="en-US" altLang="ja-JP" sz="1800" b="0" i="0" u="none" strike="noStrike" dirty="0" smtClean="0">
                          <a:solidFill>
                            <a:schemeClr val="tx1"/>
                          </a:solidFill>
                          <a:latin typeface="+mj-lt"/>
                        </a:rPr>
                        <a:t>14.2</a:t>
                      </a:r>
                      <a:endParaRPr lang="en-US" altLang="ja-JP" sz="1800" b="0" i="0" u="none" strike="noStrike" dirty="0">
                        <a:solidFill>
                          <a:schemeClr val="tx1"/>
                        </a:solidFill>
                        <a:latin typeface="+mj-lt"/>
                      </a:endParaRPr>
                    </a:p>
                  </a:txBody>
                  <a:tcPr marL="0" marR="0" marT="0" marB="0" anchor="b">
                    <a:solidFill>
                      <a:schemeClr val="bg2">
                        <a:alpha val="23000"/>
                      </a:schemeClr>
                    </a:solidFill>
                  </a:tcPr>
                </a:tc>
                <a:tc hMerge="1">
                  <a:txBody>
                    <a:bodyPr/>
                    <a:lstStyle/>
                    <a:p>
                      <a:pPr algn="ctr" fontAlgn="b"/>
                      <a:endParaRPr lang="en-US" altLang="ja-JP" sz="1800" b="0" i="0" u="none" strike="noStrike" dirty="0">
                        <a:solidFill>
                          <a:schemeClr val="tx1"/>
                        </a:solidFill>
                        <a:latin typeface="+mj-lt"/>
                      </a:endParaRPr>
                    </a:p>
                  </a:txBody>
                  <a:tcPr marL="0" marR="0" marT="0" marB="0" anchor="b">
                    <a:solidFill>
                      <a:schemeClr val="bg2">
                        <a:alpha val="23000"/>
                      </a:schemeClr>
                    </a:solidFill>
                  </a:tcPr>
                </a:tc>
              </a:tr>
              <a:tr h="302445">
                <a:tc>
                  <a:txBody>
                    <a:bodyPr/>
                    <a:lstStyle/>
                    <a:p>
                      <a:pPr algn="l" fontAlgn="ctr"/>
                      <a:r>
                        <a:rPr lang="en-US" sz="1800" b="0" i="0" u="none" strike="noStrike" dirty="0">
                          <a:solidFill>
                            <a:schemeClr val="tx1"/>
                          </a:solidFill>
                          <a:latin typeface="+mj-lt"/>
                        </a:rPr>
                        <a:t>3. </a:t>
                      </a:r>
                      <a:r>
                        <a:rPr lang="en-US" sz="1800" b="0" i="0" u="none" strike="noStrike" dirty="0" smtClean="0">
                          <a:solidFill>
                            <a:schemeClr val="tx1"/>
                          </a:solidFill>
                          <a:latin typeface="+mj-lt"/>
                        </a:rPr>
                        <a:t>Renovation/Repair</a:t>
                      </a:r>
                      <a:endParaRPr lang="en-US" sz="1800" b="0" i="0" u="none" strike="noStrike" dirty="0">
                        <a:solidFill>
                          <a:schemeClr val="tx1"/>
                        </a:solidFill>
                        <a:latin typeface="+mj-lt"/>
                      </a:endParaRPr>
                    </a:p>
                  </a:txBody>
                  <a:tcPr marL="0" marR="0" marT="0" marB="0" anchor="ctr">
                    <a:solidFill>
                      <a:schemeClr val="bg2">
                        <a:alpha val="23000"/>
                      </a:schemeClr>
                    </a:solidFill>
                  </a:tcPr>
                </a:tc>
                <a:tc gridSpan="2">
                  <a:txBody>
                    <a:bodyPr/>
                    <a:lstStyle/>
                    <a:p>
                      <a:pPr algn="ctr" fontAlgn="b"/>
                      <a:r>
                        <a:rPr lang="en-US" altLang="ja-JP" sz="1800" b="0" i="0" u="none" strike="noStrike" dirty="0" smtClean="0">
                          <a:solidFill>
                            <a:schemeClr val="tx1"/>
                          </a:solidFill>
                          <a:latin typeface="+mj-lt"/>
                        </a:rPr>
                        <a:t>22.6</a:t>
                      </a:r>
                      <a:endParaRPr lang="en-US" altLang="ja-JP" sz="1800" b="0" i="0" u="none" strike="noStrike" dirty="0">
                        <a:solidFill>
                          <a:schemeClr val="tx1"/>
                        </a:solidFill>
                        <a:latin typeface="+mj-lt"/>
                      </a:endParaRPr>
                    </a:p>
                  </a:txBody>
                  <a:tcPr marL="0" marR="0" marT="0" marB="0" anchor="b">
                    <a:solidFill>
                      <a:schemeClr val="bg2">
                        <a:alpha val="23000"/>
                      </a:schemeClr>
                    </a:solidFill>
                  </a:tcPr>
                </a:tc>
                <a:tc hMerge="1">
                  <a:txBody>
                    <a:bodyPr/>
                    <a:lstStyle/>
                    <a:p>
                      <a:pPr algn="ctr" fontAlgn="b"/>
                      <a:endParaRPr lang="en-US" altLang="ja-JP" sz="1800" b="0" i="0" u="none" strike="noStrike" dirty="0">
                        <a:solidFill>
                          <a:schemeClr val="tx1"/>
                        </a:solidFill>
                        <a:latin typeface="+mj-lt"/>
                      </a:endParaRPr>
                    </a:p>
                  </a:txBody>
                  <a:tcPr marL="0" marR="0" marT="0" marB="0" anchor="b">
                    <a:solidFill>
                      <a:schemeClr val="bg2">
                        <a:alpha val="23000"/>
                      </a:schemeClr>
                    </a:solidFill>
                  </a:tcPr>
                </a:tc>
              </a:tr>
              <a:tr h="302445">
                <a:tc>
                  <a:txBody>
                    <a:bodyPr/>
                    <a:lstStyle/>
                    <a:p>
                      <a:pPr algn="ctr" fontAlgn="ctr"/>
                      <a:r>
                        <a:rPr lang="en-US" sz="1800" b="0" i="0" u="none" strike="noStrike" dirty="0" smtClean="0">
                          <a:solidFill>
                            <a:schemeClr val="tx1"/>
                          </a:solidFill>
                          <a:latin typeface="+mj-lt"/>
                        </a:rPr>
                        <a:t>All</a:t>
                      </a:r>
                      <a:endParaRPr lang="en-US" sz="1800" b="0" i="0" u="none" strike="noStrike" dirty="0">
                        <a:solidFill>
                          <a:schemeClr val="tx1"/>
                        </a:solidFill>
                        <a:latin typeface="+mj-lt"/>
                      </a:endParaRPr>
                    </a:p>
                  </a:txBody>
                  <a:tcPr marL="0" marR="0" marT="0" marB="0" anchor="ctr">
                    <a:solidFill>
                      <a:schemeClr val="bg2"/>
                    </a:solidFill>
                  </a:tcPr>
                </a:tc>
                <a:tc gridSpan="2">
                  <a:txBody>
                    <a:bodyPr/>
                    <a:lstStyle/>
                    <a:p>
                      <a:pPr algn="ctr" fontAlgn="b"/>
                      <a:r>
                        <a:rPr lang="en-US" altLang="ja-JP" sz="1800" b="0" i="0" u="none" strike="noStrike" dirty="0" smtClean="0">
                          <a:solidFill>
                            <a:schemeClr val="tx1"/>
                          </a:solidFill>
                          <a:latin typeface="+mj-lt"/>
                        </a:rPr>
                        <a:t>29.9</a:t>
                      </a:r>
                      <a:endParaRPr lang="en-US" altLang="ja-JP" sz="1800" b="0" i="0" u="none" strike="noStrike" dirty="0">
                        <a:solidFill>
                          <a:schemeClr val="tx1"/>
                        </a:solidFill>
                        <a:latin typeface="+mj-lt"/>
                      </a:endParaRPr>
                    </a:p>
                  </a:txBody>
                  <a:tcPr marL="0" marR="0" marT="0" marB="0" anchor="b">
                    <a:solidFill>
                      <a:schemeClr val="bg2"/>
                    </a:solidFill>
                  </a:tcPr>
                </a:tc>
                <a:tc hMerge="1">
                  <a:txBody>
                    <a:bodyPr/>
                    <a:lstStyle/>
                    <a:p>
                      <a:pPr algn="ctr" fontAlgn="b"/>
                      <a:endParaRPr lang="en-US" altLang="ja-JP" sz="1800" b="0" i="0" u="none" strike="noStrike" dirty="0">
                        <a:solidFill>
                          <a:schemeClr val="tx1"/>
                        </a:solidFill>
                        <a:latin typeface="+mj-lt"/>
                      </a:endParaRPr>
                    </a:p>
                  </a:txBody>
                  <a:tcPr marL="0" marR="0" marT="0" marB="0" anchor="b">
                    <a:solidFill>
                      <a:schemeClr val="bg2"/>
                    </a:solidFill>
                  </a:tcPr>
                </a:tc>
              </a:tr>
            </a:tbl>
          </a:graphicData>
        </a:graphic>
      </p:graphicFrame>
      <p:sp>
        <p:nvSpPr>
          <p:cNvPr id="5" name="テキスト ボックス 4"/>
          <p:cNvSpPr txBox="1"/>
          <p:nvPr/>
        </p:nvSpPr>
        <p:spPr>
          <a:xfrm>
            <a:off x="1785950" y="4143380"/>
            <a:ext cx="6858016" cy="584775"/>
          </a:xfrm>
          <a:prstGeom prst="rect">
            <a:avLst/>
          </a:prstGeom>
          <a:noFill/>
        </p:spPr>
        <p:txBody>
          <a:bodyPr wrap="square" rtlCol="0">
            <a:spAutoFit/>
          </a:bodyPr>
          <a:lstStyle/>
          <a:p>
            <a:pPr algn="l"/>
            <a:r>
              <a:rPr lang="en-US" altLang="ja-JP" sz="1600" dirty="0" smtClean="0">
                <a:latin typeface="Century" pitchFamily="18" charset="0"/>
              </a:rPr>
              <a:t>ASL was computed as the average weighted by the purchased values reevaluated by constant prices.</a:t>
            </a:r>
            <a:endParaRPr kumimoji="1" lang="ja-JP" altLang="en-US" sz="1600" dirty="0">
              <a:latin typeface="Century" pitchFamily="18" charset="0"/>
            </a:endParaRPr>
          </a:p>
        </p:txBody>
      </p: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300022"/>
            <a:ext cx="8915400" cy="914400"/>
          </a:xfrm>
        </p:spPr>
        <p:txBody>
          <a:bodyPr rtlCol="0">
            <a:normAutofit fontScale="90000"/>
          </a:bodyPr>
          <a:lstStyle/>
          <a:p>
            <a:pPr fontAlgn="auto">
              <a:spcAft>
                <a:spcPts val="0"/>
              </a:spcAft>
              <a:defRPr/>
            </a:pPr>
            <a:r>
              <a:rPr lang="en-US" altLang="ja-JP" sz="3600" dirty="0" smtClean="0"/>
              <a:t>Not-Fully-Controlled Discard Data </a:t>
            </a:r>
            <a:br>
              <a:rPr lang="en-US" altLang="ja-JP" sz="3600" dirty="0" smtClean="0"/>
            </a:br>
            <a:r>
              <a:rPr lang="en-US" altLang="ja-JP" sz="3600" dirty="0" smtClean="0"/>
              <a:t>Tends to Overestimate δ? </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500034" y="1643050"/>
            <a:ext cx="7858180" cy="4500594"/>
          </a:xfrm>
        </p:spPr>
        <p:txBody>
          <a:bodyPr/>
          <a:lstStyle/>
          <a:p>
            <a:pPr lvl="1">
              <a:lnSpc>
                <a:spcPct val="90000"/>
              </a:lnSpc>
            </a:pPr>
            <a:r>
              <a:rPr lang="en-US" altLang="ja-JP" sz="2400" dirty="0" smtClean="0"/>
              <a:t>These can be possible explanations of the seem-too-high δ in Canada?</a:t>
            </a:r>
            <a:endParaRPr lang="en-US" altLang="ja-JP" sz="2000" dirty="0" smtClean="0"/>
          </a:p>
          <a:p>
            <a:pPr lvl="2">
              <a:lnSpc>
                <a:spcPct val="90000"/>
              </a:lnSpc>
            </a:pPr>
            <a:r>
              <a:rPr lang="en-US" altLang="ja-JP" sz="2000" dirty="0" smtClean="0"/>
              <a:t>The discard/disposal data may include not only new assets, but also used assets at the period of purchase.  This must overestimate δ. </a:t>
            </a:r>
          </a:p>
          <a:p>
            <a:pPr lvl="2">
              <a:lnSpc>
                <a:spcPct val="90000"/>
              </a:lnSpc>
            </a:pPr>
            <a:r>
              <a:rPr lang="en-US" altLang="ja-JP" sz="2000" dirty="0" smtClean="0"/>
              <a:t>There can be a considerable number of sold/scrapped assets, the sales prices of which are not available and reported (thus, these are treated as if they were scrapped). In CED 2007, the sales prices are not available in 35% of the sample of sold assets. Also, the value of scrapped assets are frequently not available. If so, this may seriously overestimate δ.</a:t>
            </a:r>
          </a:p>
          <a:p>
            <a:pPr lvl="2">
              <a:lnSpc>
                <a:spcPct val="90000"/>
              </a:lnSpc>
            </a:pPr>
            <a:r>
              <a:rPr lang="en-US" altLang="ja-JP" sz="2000" dirty="0" smtClean="0"/>
              <a:t>The aged-asset prices must be defined as purchaser’s price, not price received by seller.</a:t>
            </a:r>
            <a:r>
              <a:rPr lang="ja-JP" altLang="en-US" sz="2000" dirty="0" smtClean="0"/>
              <a:t> </a:t>
            </a:r>
            <a:r>
              <a:rPr lang="en-US" altLang="ja-JP" sz="2000" dirty="0" smtClean="0"/>
              <a:t>(or should extract the margin, installation cost,  or ownership transfer cost from the acquisition cost) If not, it may overestimates δ.</a:t>
            </a:r>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228600"/>
            <a:ext cx="8915400" cy="914400"/>
          </a:xfrm>
        </p:spPr>
        <p:txBody>
          <a:bodyPr rtlCol="0">
            <a:normAutofit/>
          </a:bodyPr>
          <a:lstStyle/>
          <a:p>
            <a:pPr fontAlgn="auto">
              <a:spcAft>
                <a:spcPts val="0"/>
              </a:spcAft>
              <a:defRPr/>
            </a:pPr>
            <a:r>
              <a:rPr lang="en-US" altLang="ja-JP" sz="3600" dirty="0" smtClean="0"/>
              <a:t>Future Plans</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0" y="1071546"/>
            <a:ext cx="8786842" cy="5286412"/>
          </a:xfrm>
        </p:spPr>
        <p:txBody>
          <a:bodyPr/>
          <a:lstStyle/>
          <a:p>
            <a:pPr lvl="1">
              <a:lnSpc>
                <a:spcPct val="90000"/>
              </a:lnSpc>
            </a:pPr>
            <a:r>
              <a:rPr lang="en-US" altLang="ja-JP" sz="2400" dirty="0" smtClean="0"/>
              <a:t>Further collection of disposal data</a:t>
            </a:r>
          </a:p>
          <a:p>
            <a:pPr lvl="2">
              <a:lnSpc>
                <a:spcPct val="90000"/>
              </a:lnSpc>
            </a:pPr>
            <a:r>
              <a:rPr lang="en-US" altLang="ja-JP" sz="2000" dirty="0" smtClean="0"/>
              <a:t>ESRI implemented the 2</a:t>
            </a:r>
            <a:r>
              <a:rPr lang="en-US" altLang="ja-JP" sz="2000" baseline="30000" dirty="0" smtClean="0"/>
              <a:t>nd</a:t>
            </a:r>
            <a:r>
              <a:rPr lang="en-US" altLang="ja-JP" sz="2000" dirty="0" smtClean="0"/>
              <a:t> CED in December 2007/January 2008. </a:t>
            </a:r>
          </a:p>
          <a:p>
            <a:pPr lvl="1">
              <a:lnSpc>
                <a:spcPct val="90000"/>
              </a:lnSpc>
            </a:pPr>
            <a:r>
              <a:rPr lang="en-US" altLang="ja-JP" sz="2400" dirty="0" smtClean="0"/>
              <a:t>Corresponding investment series</a:t>
            </a:r>
          </a:p>
          <a:p>
            <a:pPr lvl="2">
              <a:lnSpc>
                <a:spcPct val="90000"/>
              </a:lnSpc>
            </a:pPr>
            <a:r>
              <a:rPr lang="en-US" altLang="ja-JP" sz="2000" dirty="0" smtClean="0"/>
              <a:t>The long-term constant-price investment series in each asset should be constructed, corresponding to the Commodity Flow. It is also used to reduce the sample biases of disposal data.</a:t>
            </a:r>
          </a:p>
          <a:p>
            <a:pPr lvl="1">
              <a:lnSpc>
                <a:spcPct val="90000"/>
              </a:lnSpc>
            </a:pPr>
            <a:r>
              <a:rPr lang="en-US" altLang="ja-JP" sz="2400" dirty="0" smtClean="0"/>
              <a:t>Asset classification</a:t>
            </a:r>
          </a:p>
          <a:p>
            <a:pPr lvl="2">
              <a:lnSpc>
                <a:spcPct val="90000"/>
              </a:lnSpc>
            </a:pPr>
            <a:r>
              <a:rPr lang="en-US" altLang="ja-JP" sz="2000" dirty="0" smtClean="0"/>
              <a:t>It may be better to reclassify assets for measuring stock based on the difference in durations of assets, e.g. investment of buildings includes buildings-attached-facilities , but it can be decomposed based on its components (described as intermediate inputs)</a:t>
            </a:r>
            <a:br>
              <a:rPr lang="en-US" altLang="ja-JP" sz="2000" dirty="0" smtClean="0"/>
            </a:br>
            <a:r>
              <a:rPr lang="en-US" altLang="ja-JP" sz="2000" dirty="0" smtClean="0"/>
              <a:t>: INV</a:t>
            </a:r>
            <a:r>
              <a:rPr lang="ja-JP" altLang="en-US" sz="2000" dirty="0" smtClean="0"/>
              <a:t>⇒</a:t>
            </a:r>
            <a:r>
              <a:rPr lang="en-US" altLang="ja-JP" sz="2000" dirty="0" smtClean="0"/>
              <a:t>redefined-INV</a:t>
            </a:r>
            <a:r>
              <a:rPr lang="ja-JP" altLang="en-US" sz="1800" dirty="0" smtClean="0"/>
              <a:t> ⇒</a:t>
            </a:r>
            <a:r>
              <a:rPr lang="en-US" altLang="ja-JP" sz="1800" dirty="0" smtClean="0"/>
              <a:t>GCS/PCS/NCS</a:t>
            </a:r>
            <a:endParaRPr lang="en-US" altLang="ja-JP" sz="2000" dirty="0" smtClean="0"/>
          </a:p>
          <a:p>
            <a:pPr lvl="2">
              <a:lnSpc>
                <a:spcPct val="90000"/>
              </a:lnSpc>
            </a:pPr>
            <a:r>
              <a:rPr lang="en-US" altLang="ja-JP" sz="2000" dirty="0" smtClean="0"/>
              <a:t>Better connection (in the long-run, integration ) of asset classification between corporate accounts and national accounts is required. If possible, it will be a big next step for obtaining better estimates of capital. (also important for intangibles)</a:t>
            </a:r>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42938" y="500063"/>
            <a:ext cx="7772400" cy="762000"/>
          </a:xfrm>
        </p:spPr>
        <p:txBody>
          <a:bodyPr/>
          <a:lstStyle/>
          <a:p>
            <a:r>
              <a:rPr lang="en-US" altLang="ja-JP" sz="3600" b="1" dirty="0" smtClean="0">
                <a:latin typeface="Helvetica" pitchFamily="34" charset="0"/>
              </a:rPr>
              <a:t>Outline</a:t>
            </a:r>
          </a:p>
        </p:txBody>
      </p:sp>
      <p:sp>
        <p:nvSpPr>
          <p:cNvPr id="23555" name="Rectangle 3"/>
          <p:cNvSpPr>
            <a:spLocks noGrp="1" noChangeArrowheads="1"/>
          </p:cNvSpPr>
          <p:nvPr>
            <p:ph idx="1"/>
          </p:nvPr>
        </p:nvSpPr>
        <p:spPr>
          <a:xfrm>
            <a:off x="500034" y="1428749"/>
            <a:ext cx="8072494" cy="4714895"/>
          </a:xfrm>
        </p:spPr>
        <p:txBody>
          <a:bodyPr/>
          <a:lstStyle/>
          <a:p>
            <a:pPr>
              <a:lnSpc>
                <a:spcPct val="90000"/>
              </a:lnSpc>
              <a:buFont typeface="Wingdings" pitchFamily="2" charset="2"/>
              <a:buNone/>
            </a:pPr>
            <a:r>
              <a:rPr lang="en-US" altLang="ja-JP" sz="2800" dirty="0" smtClean="0"/>
              <a:t>Capital Measurement in Japan</a:t>
            </a:r>
            <a:endParaRPr lang="en-US" altLang="ja-JP" sz="2400" dirty="0" smtClean="0"/>
          </a:p>
          <a:p>
            <a:pPr lvl="1">
              <a:lnSpc>
                <a:spcPct val="90000"/>
              </a:lnSpc>
            </a:pPr>
            <a:r>
              <a:rPr lang="en-US" altLang="ja-JP" sz="2400" dirty="0" smtClean="0"/>
              <a:t>Depreciation rates (δ) used in the current JSNA</a:t>
            </a:r>
          </a:p>
          <a:p>
            <a:pPr lvl="1">
              <a:lnSpc>
                <a:spcPct val="90000"/>
              </a:lnSpc>
            </a:pPr>
            <a:r>
              <a:rPr lang="en-US" altLang="ja-JP" sz="2400" dirty="0" smtClean="0"/>
              <a:t>Some Empirical Evidence of ASL and δ in Japan</a:t>
            </a:r>
          </a:p>
          <a:p>
            <a:pPr>
              <a:lnSpc>
                <a:spcPct val="90000"/>
              </a:lnSpc>
              <a:buFont typeface="Wingdings" pitchFamily="2" charset="2"/>
              <a:buNone/>
            </a:pPr>
            <a:r>
              <a:rPr lang="en-US" altLang="ja-JP" sz="2800" dirty="0" smtClean="0"/>
              <a:t>Survey on Capital Expenditure and Disposals</a:t>
            </a:r>
            <a:r>
              <a:rPr lang="ja-JP" altLang="en-US" sz="2800" dirty="0" smtClean="0"/>
              <a:t> </a:t>
            </a:r>
            <a:r>
              <a:rPr lang="en-US" altLang="ja-JP" sz="2800" dirty="0" smtClean="0"/>
              <a:t>(CED)</a:t>
            </a:r>
            <a:r>
              <a:rPr lang="en-US" altLang="ja-JP" sz="2400" dirty="0" smtClean="0"/>
              <a:t> </a:t>
            </a:r>
          </a:p>
          <a:p>
            <a:pPr lvl="1">
              <a:lnSpc>
                <a:spcPct val="90000"/>
              </a:lnSpc>
            </a:pPr>
            <a:r>
              <a:rPr lang="en-US" altLang="ja-JP" sz="2400" dirty="0" smtClean="0"/>
              <a:t>Questionnaire and asset classification</a:t>
            </a:r>
          </a:p>
          <a:p>
            <a:pPr lvl="1">
              <a:lnSpc>
                <a:spcPct val="90000"/>
              </a:lnSpc>
            </a:pPr>
            <a:r>
              <a:rPr lang="en-US" altLang="ja-JP" sz="2400" dirty="0" smtClean="0"/>
              <a:t>Some preliminary findings</a:t>
            </a:r>
          </a:p>
          <a:p>
            <a:pPr>
              <a:lnSpc>
                <a:spcPct val="90000"/>
              </a:lnSpc>
              <a:buFont typeface="Wingdings" pitchFamily="2" charset="2"/>
              <a:buNone/>
            </a:pPr>
            <a:r>
              <a:rPr lang="en-US" altLang="ja-JP" sz="2800" dirty="0" smtClean="0"/>
              <a:t>Future Plans</a:t>
            </a:r>
          </a:p>
        </p:txBody>
      </p: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04800" y="514336"/>
            <a:ext cx="8610600" cy="914400"/>
          </a:xfrm>
        </p:spPr>
        <p:txBody>
          <a:bodyPr/>
          <a:lstStyle/>
          <a:p>
            <a:r>
              <a:rPr lang="en-US" altLang="ja-JP" sz="3600" dirty="0" smtClean="0"/>
              <a:t>Thank you very much</a:t>
            </a:r>
          </a:p>
        </p:txBody>
      </p:sp>
      <p:sp>
        <p:nvSpPr>
          <p:cNvPr id="370691" name="Rectangle 3"/>
          <p:cNvSpPr>
            <a:spLocks noGrp="1" noChangeArrowheads="1"/>
          </p:cNvSpPr>
          <p:nvPr>
            <p:ph idx="1"/>
          </p:nvPr>
        </p:nvSpPr>
        <p:spPr>
          <a:xfrm>
            <a:off x="2643174" y="1857364"/>
            <a:ext cx="4143404" cy="1643074"/>
          </a:xfrm>
        </p:spPr>
        <p:txBody>
          <a:bodyPr/>
          <a:lstStyle/>
          <a:p>
            <a:pPr>
              <a:lnSpc>
                <a:spcPct val="90000"/>
              </a:lnSpc>
              <a:buFont typeface="Wingdings" pitchFamily="2" charset="2"/>
              <a:buNone/>
            </a:pPr>
            <a:r>
              <a:rPr lang="en-US" altLang="ja-JP" sz="2800" dirty="0" smtClean="0"/>
              <a:t>Comments welcome</a:t>
            </a:r>
          </a:p>
          <a:p>
            <a:pPr lvl="1">
              <a:lnSpc>
                <a:spcPct val="90000"/>
              </a:lnSpc>
              <a:buNone/>
            </a:pPr>
            <a:r>
              <a:rPr lang="en-US" altLang="ja-JP" sz="2400" dirty="0" smtClean="0">
                <a:hlinkClick r:id="rId3"/>
              </a:rPr>
              <a:t>nomura.koji@gmail.com</a:t>
            </a:r>
            <a:endParaRPr lang="en-US" altLang="ja-JP" sz="2400" dirty="0" smtClean="0"/>
          </a:p>
          <a:p>
            <a:pPr lvl="1">
              <a:lnSpc>
                <a:spcPct val="90000"/>
              </a:lnSpc>
            </a:pPr>
            <a:endParaRPr lang="en-US" altLang="ja-JP" sz="2000" dirty="0" smtClean="0"/>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152400" y="457200"/>
            <a:ext cx="8915400" cy="900098"/>
          </a:xfrm>
        </p:spPr>
        <p:txBody>
          <a:bodyPr/>
          <a:lstStyle/>
          <a:p>
            <a:r>
              <a:rPr lang="en-US" altLang="ja-JP" sz="3600" dirty="0" smtClean="0"/>
              <a:t>Terminologies used in this presentation</a:t>
            </a:r>
            <a:br>
              <a:rPr lang="en-US" altLang="ja-JP" sz="3600" dirty="0" smtClean="0"/>
            </a:br>
            <a:r>
              <a:rPr lang="en-US" altLang="ja-JP" sz="2000" dirty="0" smtClean="0"/>
              <a:t>(following OECD Capital Manual(forthcoming) and Triplett(1997))</a:t>
            </a:r>
            <a:endParaRPr lang="en-US" altLang="ja-JP" sz="3200" b="1" dirty="0">
              <a:latin typeface="Helvetica" pitchFamily="34" charset="0"/>
            </a:endParaRPr>
          </a:p>
        </p:txBody>
      </p:sp>
      <p:sp>
        <p:nvSpPr>
          <p:cNvPr id="211971" name="Rectangle 3"/>
          <p:cNvSpPr>
            <a:spLocks noGrp="1" noChangeArrowheads="1"/>
          </p:cNvSpPr>
          <p:nvPr>
            <p:ph type="body" idx="1"/>
          </p:nvPr>
        </p:nvSpPr>
        <p:spPr>
          <a:xfrm>
            <a:off x="304800" y="1643050"/>
            <a:ext cx="8610600" cy="4986350"/>
          </a:xfrm>
        </p:spPr>
        <p:txBody>
          <a:bodyPr/>
          <a:lstStyle/>
          <a:p>
            <a:pPr>
              <a:lnSpc>
                <a:spcPct val="90000"/>
              </a:lnSpc>
              <a:buFont typeface="Wingdings" pitchFamily="2" charset="2"/>
              <a:buNone/>
            </a:pPr>
            <a:r>
              <a:rPr lang="en-US" altLang="ja-JP" sz="2400" dirty="0"/>
              <a:t>Capital </a:t>
            </a:r>
            <a:r>
              <a:rPr lang="en-US" altLang="ja-JP" sz="2400" dirty="0" smtClean="0"/>
              <a:t>Stock</a:t>
            </a:r>
            <a:endParaRPr lang="en-US" altLang="ja-JP" sz="2000" dirty="0"/>
          </a:p>
          <a:p>
            <a:pPr lvl="1">
              <a:lnSpc>
                <a:spcPct val="90000"/>
              </a:lnSpc>
            </a:pPr>
            <a:r>
              <a:rPr lang="en-US" altLang="ja-JP" sz="2000" dirty="0"/>
              <a:t>GCS: Gross Capital Stock</a:t>
            </a:r>
          </a:p>
          <a:p>
            <a:pPr lvl="1">
              <a:lnSpc>
                <a:spcPct val="90000"/>
              </a:lnSpc>
            </a:pPr>
            <a:r>
              <a:rPr lang="en-US" altLang="ja-JP" sz="2000" dirty="0"/>
              <a:t>PCS: Productive Capital Stock</a:t>
            </a:r>
          </a:p>
          <a:p>
            <a:pPr lvl="1">
              <a:lnSpc>
                <a:spcPct val="90000"/>
              </a:lnSpc>
            </a:pPr>
            <a:r>
              <a:rPr lang="en-US" altLang="ja-JP" sz="2000" dirty="0"/>
              <a:t>NCS: Net Capital Stock (=Wealth Capital Stock)</a:t>
            </a:r>
          </a:p>
          <a:p>
            <a:pPr>
              <a:lnSpc>
                <a:spcPct val="90000"/>
              </a:lnSpc>
              <a:buFont typeface="Wingdings" pitchFamily="2" charset="2"/>
              <a:buNone/>
            </a:pPr>
            <a:r>
              <a:rPr lang="en-US" altLang="ja-JP" sz="2400" dirty="0" smtClean="0"/>
              <a:t>Age-profiles of assets</a:t>
            </a:r>
            <a:endParaRPr lang="en-US" altLang="ja-JP" sz="2400" dirty="0"/>
          </a:p>
          <a:p>
            <a:pPr lvl="1">
              <a:lnSpc>
                <a:spcPct val="90000"/>
              </a:lnSpc>
            </a:pPr>
            <a:r>
              <a:rPr lang="en-US" altLang="ja-JP" sz="2000" dirty="0" smtClean="0"/>
              <a:t>Deterioration</a:t>
            </a:r>
            <a:r>
              <a:rPr lang="en-US" altLang="ja-JP" sz="1800" dirty="0" smtClean="0"/>
              <a:t> (combined with discard and decay)</a:t>
            </a:r>
            <a:endParaRPr lang="en-US" altLang="ja-JP" sz="2000" dirty="0" smtClean="0"/>
          </a:p>
          <a:p>
            <a:pPr lvl="2">
              <a:lnSpc>
                <a:spcPct val="90000"/>
              </a:lnSpc>
              <a:buFont typeface="Wingdings" pitchFamily="2" charset="2"/>
              <a:buNone/>
            </a:pPr>
            <a:r>
              <a:rPr lang="en-US" altLang="ja-JP" sz="1800" dirty="0" smtClean="0"/>
              <a:t>:Age-Efficiency Profile of a cohort of assets</a:t>
            </a:r>
          </a:p>
          <a:p>
            <a:pPr lvl="1">
              <a:lnSpc>
                <a:spcPct val="90000"/>
              </a:lnSpc>
            </a:pPr>
            <a:r>
              <a:rPr lang="en-US" altLang="ja-JP" sz="2000" dirty="0" smtClean="0"/>
              <a:t>Discard </a:t>
            </a:r>
            <a:r>
              <a:rPr lang="en-US" altLang="ja-JP" sz="1800" dirty="0" smtClean="0"/>
              <a:t>(=retirement, scrapping)</a:t>
            </a:r>
            <a:endParaRPr lang="en-US" altLang="ja-JP" sz="2000" dirty="0"/>
          </a:p>
          <a:p>
            <a:pPr lvl="2">
              <a:lnSpc>
                <a:spcPct val="90000"/>
              </a:lnSpc>
              <a:buFont typeface="Wingdings" pitchFamily="2" charset="2"/>
              <a:buNone/>
            </a:pPr>
            <a:r>
              <a:rPr lang="en-US" altLang="ja-JP" sz="1800" dirty="0" smtClean="0"/>
              <a:t>:</a:t>
            </a:r>
            <a:r>
              <a:rPr lang="en-US" altLang="ja-JP" sz="1800" dirty="0" smtClean="0">
                <a:solidFill>
                  <a:srgbClr val="FFC000"/>
                </a:solidFill>
              </a:rPr>
              <a:t>Disposal=discard + sales of used assets for continued use in production</a:t>
            </a:r>
          </a:p>
          <a:p>
            <a:pPr lvl="1">
              <a:lnSpc>
                <a:spcPct val="90000"/>
              </a:lnSpc>
            </a:pPr>
            <a:r>
              <a:rPr lang="en-US" altLang="ja-JP" sz="2000" dirty="0" smtClean="0"/>
              <a:t>Decay</a:t>
            </a:r>
            <a:r>
              <a:rPr lang="en-US" altLang="ja-JP" sz="1800" dirty="0" smtClean="0"/>
              <a:t> (loss of efficiency of a surviving asset)</a:t>
            </a:r>
            <a:endParaRPr lang="en-US" altLang="ja-JP" sz="2000" dirty="0"/>
          </a:p>
          <a:p>
            <a:pPr lvl="2">
              <a:lnSpc>
                <a:spcPct val="90000"/>
              </a:lnSpc>
              <a:buFont typeface="Wingdings" pitchFamily="2" charset="2"/>
              <a:buNone/>
            </a:pPr>
            <a:r>
              <a:rPr lang="en-US" altLang="ja-JP" sz="1800" dirty="0" smtClean="0"/>
              <a:t>:Age-Efficiency </a:t>
            </a:r>
            <a:r>
              <a:rPr lang="en-US" altLang="ja-JP" sz="1800" dirty="0"/>
              <a:t>Profile </a:t>
            </a:r>
            <a:r>
              <a:rPr lang="en-US" altLang="ja-JP" sz="1800" dirty="0" smtClean="0"/>
              <a:t>conditional on the survival of the asset</a:t>
            </a:r>
          </a:p>
          <a:p>
            <a:pPr lvl="1">
              <a:lnSpc>
                <a:spcPct val="90000"/>
              </a:lnSpc>
            </a:pPr>
            <a:r>
              <a:rPr lang="en-US" altLang="ja-JP" sz="2000" dirty="0" smtClean="0"/>
              <a:t>Depreciation</a:t>
            </a:r>
          </a:p>
          <a:p>
            <a:pPr lvl="2">
              <a:lnSpc>
                <a:spcPct val="90000"/>
              </a:lnSpc>
              <a:buNone/>
            </a:pPr>
            <a:r>
              <a:rPr lang="en-US" altLang="ja-JP" sz="1800" dirty="0" smtClean="0">
                <a:solidFill>
                  <a:prstClr val="white"/>
                </a:solidFill>
              </a:rPr>
              <a:t>:Age-Price Profile of a single asset</a:t>
            </a:r>
          </a:p>
          <a:p>
            <a:pPr lvl="2">
              <a:lnSpc>
                <a:spcPct val="90000"/>
              </a:lnSpc>
              <a:buNone/>
            </a:pPr>
            <a:r>
              <a:rPr lang="en-US" altLang="ja-JP" sz="1800" dirty="0" smtClean="0">
                <a:solidFill>
                  <a:prstClr val="white"/>
                </a:solidFill>
              </a:rPr>
              <a:t>:Age-Price Profile of a cohort of assets</a:t>
            </a:r>
            <a:endParaRPr lang="en-US" altLang="ja-JP" dirty="0" smtClean="0">
              <a:solidFill>
                <a:prstClr val="white"/>
              </a:solidFill>
            </a:endParaRPr>
          </a:p>
          <a:p>
            <a:pPr lvl="2">
              <a:lnSpc>
                <a:spcPct val="90000"/>
              </a:lnSpc>
              <a:buNone/>
            </a:pPr>
            <a:endParaRPr lang="en-US" altLang="ja-JP" dirty="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228600" y="214290"/>
            <a:ext cx="8915400" cy="914400"/>
          </a:xfrm>
        </p:spPr>
        <p:txBody>
          <a:bodyPr rtlCol="0">
            <a:normAutofit fontScale="90000"/>
          </a:bodyPr>
          <a:lstStyle/>
          <a:p>
            <a:pPr fontAlgn="auto">
              <a:spcAft>
                <a:spcPts val="0"/>
              </a:spcAft>
              <a:defRPr/>
            </a:pPr>
            <a:r>
              <a:rPr lang="en-US" altLang="ja-JP" sz="3600" dirty="0" smtClean="0"/>
              <a:t>Average Service Life(T) and Depreciation Rate(δ) </a:t>
            </a:r>
            <a:br>
              <a:rPr lang="en-US" altLang="ja-JP" sz="3600" dirty="0" smtClean="0"/>
            </a:br>
            <a:r>
              <a:rPr lang="en-US" altLang="ja-JP" sz="3600" dirty="0" smtClean="0"/>
              <a:t>in the Current JSNA Net Capital Stock</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0" y="1357298"/>
            <a:ext cx="4286248" cy="5087959"/>
          </a:xfrm>
        </p:spPr>
        <p:txBody>
          <a:bodyPr/>
          <a:lstStyle/>
          <a:p>
            <a:pPr lvl="1">
              <a:lnSpc>
                <a:spcPct val="90000"/>
              </a:lnSpc>
            </a:pPr>
            <a:r>
              <a:rPr lang="en-US" altLang="ja-JP" sz="2400" dirty="0" smtClean="0"/>
              <a:t>Too high δ?</a:t>
            </a:r>
          </a:p>
          <a:p>
            <a:pPr lvl="2">
              <a:lnSpc>
                <a:spcPct val="90000"/>
              </a:lnSpc>
            </a:pPr>
            <a:r>
              <a:rPr lang="en-US" altLang="ja-JP" sz="2000" dirty="0" smtClean="0"/>
              <a:t>Only seven tangible assets and software</a:t>
            </a:r>
          </a:p>
          <a:p>
            <a:pPr lvl="2">
              <a:lnSpc>
                <a:spcPct val="90000"/>
              </a:lnSpc>
            </a:pPr>
            <a:r>
              <a:rPr lang="en-US" altLang="ja-JP" sz="2000" dirty="0" smtClean="0"/>
              <a:t>Straight-line for infrastructure and software and geometric approach for other assets</a:t>
            </a:r>
          </a:p>
          <a:p>
            <a:pPr lvl="2">
              <a:lnSpc>
                <a:spcPct val="90000"/>
              </a:lnSpc>
            </a:pPr>
            <a:r>
              <a:rPr lang="en-US" altLang="ja-JP" sz="2000" dirty="0" smtClean="0"/>
              <a:t>Constant rates of depreciation used in JSNA-NCS are computed based on  </a:t>
            </a:r>
            <a:r>
              <a:rPr lang="en-US" altLang="ja-JP" sz="2000" dirty="0" smtClean="0">
                <a:solidFill>
                  <a:srgbClr val="FFC000"/>
                </a:solidFill>
              </a:rPr>
              <a:t>the tax-lives in the 1970 Japanese National Wealth Survey </a:t>
            </a:r>
            <a:r>
              <a:rPr lang="en-US" altLang="ja-JP" sz="2000" dirty="0" smtClean="0"/>
              <a:t>and stock-weight at that time.</a:t>
            </a:r>
          </a:p>
        </p:txBody>
      </p:sp>
      <p:graphicFrame>
        <p:nvGraphicFramePr>
          <p:cNvPr id="4" name="Group 3"/>
          <p:cNvGraphicFramePr>
            <a:graphicFrameLocks noGrp="1"/>
          </p:cNvGraphicFramePr>
          <p:nvPr/>
        </p:nvGraphicFramePr>
        <p:xfrm>
          <a:off x="4595843" y="1398568"/>
          <a:ext cx="4052886" cy="4277680"/>
        </p:xfrm>
        <a:graphic>
          <a:graphicData uri="http://schemas.openxmlformats.org/drawingml/2006/table">
            <a:tbl>
              <a:tblPr/>
              <a:tblGrid>
                <a:gridCol w="1749390"/>
                <a:gridCol w="675501"/>
                <a:gridCol w="697712"/>
                <a:gridCol w="930283"/>
              </a:tblGrid>
              <a:tr h="228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By Assets</a:t>
                      </a:r>
                    </a:p>
                  </a:txBody>
                  <a:tcPr horzOverflow="overflow">
                    <a:lnL cap="flat">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4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T</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l-GR" altLang="ja-JP" sz="14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a typeface="ＭＳ Ｐゴシック" pitchFamily="50" charset="-128"/>
                          <a:cs typeface="Times New Roman" pitchFamily="18" charset="0"/>
                        </a:rPr>
                        <a:t>δ</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solidFill>
                      <a:srgbClr val="0066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4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NCS</a:t>
                      </a:r>
                    </a:p>
                  </a:txBody>
                  <a:tcPr horzOverflow="overflow">
                    <a:lnL>
                      <a:noFill/>
                    </a:lnL>
                    <a:lnR cap="flat">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Dwellings</a:t>
                      </a:r>
                    </a:p>
                  </a:txBody>
                  <a:tcPr horzOverflow="overflow">
                    <a:lnL cap="flat">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28.0</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7.9</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251163</a:t>
                      </a:r>
                    </a:p>
                  </a:txBody>
                  <a:tcPr horzOverflow="overflow">
                    <a:lnL>
                      <a:noFill/>
                    </a:lnL>
                    <a:lnR cap="flat">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Non-residential buildings</a:t>
                      </a:r>
                    </a:p>
                  </a:txBody>
                  <a:tcPr horzOverflow="overflow">
                    <a:lnL cap="flat">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37.4</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6.0</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250712</a:t>
                      </a:r>
                    </a:p>
                  </a:txBody>
                  <a:tcPr horzOverflow="overflow">
                    <a:lnL>
                      <a:noFill/>
                    </a:lnL>
                    <a:lnR cap="flat">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miter lim="800000"/>
                      <a:headEnd type="none" w="med" len="med"/>
                      <a:tailEnd type="none" w="med" len="med"/>
                    </a:lnB>
                    <a:lnTlToBr>
                      <a:noFill/>
                    </a:lnTlToBr>
                    <a:lnBlToTr>
                      <a:noFill/>
                    </a:lnBlToTr>
                    <a:noFill/>
                  </a:tcPr>
                </a:tc>
              </a:tr>
              <a:tr h="4460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Other structures</a:t>
                      </a:r>
                    </a:p>
                  </a:txBody>
                  <a:tcPr horzOverflow="overflow">
                    <a:lnL cap="flat">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33.7</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6.6</a:t>
                      </a:r>
                    </a:p>
                  </a:txBody>
                  <a:tcPr horzOverflow="overflow">
                    <a:lnL>
                      <a:noFill/>
                    </a:lnL>
                    <a:lnR>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190913</a:t>
                      </a:r>
                    </a:p>
                  </a:txBody>
                  <a:tcPr horzOverflow="overflow">
                    <a:lnL>
                      <a:noFill/>
                    </a:lnL>
                    <a:lnR cap="flat">
                      <a:noFill/>
                    </a:lnR>
                    <a:lnT w="12700" cap="flat" cmpd="sng" algn="ctr">
                      <a:solidFill>
                        <a:schemeClr val="tx2"/>
                      </a:solidFill>
                      <a:prstDash val="solid"/>
                      <a:miter lim="800000"/>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Transportation equipment</a:t>
                      </a:r>
                    </a:p>
                  </a:txBody>
                  <a:tcPr horzOverflow="overflow">
                    <a:lnL cap="flat">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7.6</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26.2</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26332</a:t>
                      </a:r>
                    </a:p>
                  </a:txBody>
                  <a:tcPr horzOverflow="overflow">
                    <a:lnL>
                      <a:noFill/>
                    </a:lnL>
                    <a:lnR cap="flat">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460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Agriculture machinery</a:t>
                      </a:r>
                    </a:p>
                  </a:txBody>
                  <a:tcPr horzOverflow="overflow">
                    <a:lnL cap="flat">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9.2</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22.2</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2902</a:t>
                      </a:r>
                    </a:p>
                  </a:txBody>
                  <a:tcPr horzOverflow="overflow">
                    <a:lnL>
                      <a:noFill/>
                    </a:lnL>
                    <a:lnR cap="flat">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460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Other machinery</a:t>
                      </a:r>
                    </a:p>
                  </a:txBody>
                  <a:tcPr horzOverflow="overflow">
                    <a:lnL cap="flat">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10.6</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19.5</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175055</a:t>
                      </a:r>
                    </a:p>
                  </a:txBody>
                  <a:tcPr horzOverflow="overflow">
                    <a:lnL>
                      <a:noFill/>
                    </a:lnL>
                    <a:lnR cap="flat">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460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Cultivated assets</a:t>
                      </a:r>
                    </a:p>
                  </a:txBody>
                  <a:tcPr horzOverflow="overflow">
                    <a:lnL cap="flat">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5.4</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12.1</a:t>
                      </a:r>
                    </a:p>
                  </a:txBody>
                  <a:tcPr horzOverflow="overflow">
                    <a:lnL>
                      <a:noFill/>
                    </a:lnL>
                    <a:lnR>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sm" len="sm"/>
                      <a:tailEnd type="none" w="sm" len="sm"/>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1674</a:t>
                      </a:r>
                    </a:p>
                  </a:txBody>
                  <a:tcPr horzOverflow="overflow">
                    <a:lnL>
                      <a:noFill/>
                    </a:lnL>
                    <a:lnR cap="flat">
                      <a:noFill/>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sm" len="sm"/>
                      <a:tailEnd type="none" w="sm" len="sm"/>
                    </a:lnB>
                    <a:lnTlToBr>
                      <a:noFill/>
                    </a:lnTlToBr>
                    <a:lnBlToTr>
                      <a:noFill/>
                    </a:lnBlToTr>
                    <a:noFill/>
                  </a:tcPr>
                </a:tc>
              </a:tr>
              <a:tr h="44608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     Total</a:t>
                      </a:r>
                    </a:p>
                  </a:txBody>
                  <a:tcPr horzOverflow="overflow">
                    <a:lnL cap="flat">
                      <a:noFill/>
                    </a:lnL>
                    <a:lnR>
                      <a:noFill/>
                    </a:lnR>
                    <a:lnT w="12700" cap="flat" cmpd="sng" algn="ctr">
                      <a:solidFill>
                        <a:schemeClr val="tx2"/>
                      </a:solidFill>
                      <a:prstDash val="solid"/>
                      <a:round/>
                      <a:headEnd type="none" w="sm" len="sm"/>
                      <a:tailEnd type="none" w="sm" len="sm"/>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27.8</a:t>
                      </a:r>
                    </a:p>
                  </a:txBody>
                  <a:tcPr horzOverflow="overflow">
                    <a:lnL>
                      <a:noFill/>
                    </a:lnL>
                    <a:lnR>
                      <a:noFill/>
                    </a:lnR>
                    <a:lnT w="12700" cap="flat" cmpd="sng" algn="ctr">
                      <a:solidFill>
                        <a:schemeClr val="tx2"/>
                      </a:solidFill>
                      <a:prstDash val="solid"/>
                      <a:round/>
                      <a:headEnd type="none" w="sm" len="sm"/>
                      <a:tailEnd type="none" w="sm" len="sm"/>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800" b="0" i="0" u="none" strike="noStrike" cap="none" normalizeH="0" baseline="0" smtClean="0">
                          <a:ln>
                            <a:noFill/>
                          </a:ln>
                          <a:solidFill>
                            <a:schemeClr val="tx1"/>
                          </a:solidFill>
                          <a:effectLst>
                            <a:outerShdw blurRad="38100" dist="38100" dir="2700000" algn="tl">
                              <a:srgbClr val="000000"/>
                            </a:outerShdw>
                          </a:effectLst>
                          <a:latin typeface="Arial" charset="0"/>
                          <a:ea typeface="ＭＳ Ｐゴシック" pitchFamily="50" charset="-128"/>
                        </a:rPr>
                        <a:t>9.9</a:t>
                      </a:r>
                    </a:p>
                  </a:txBody>
                  <a:tcPr horzOverflow="overflow">
                    <a:lnL>
                      <a:noFill/>
                    </a:lnL>
                    <a:lnR>
                      <a:noFill/>
                    </a:lnR>
                    <a:lnT w="12700" cap="flat" cmpd="sng" algn="ctr">
                      <a:solidFill>
                        <a:schemeClr val="tx2"/>
                      </a:solidFill>
                      <a:prstDash val="solid"/>
                      <a:round/>
                      <a:headEnd type="none" w="sm" len="sm"/>
                      <a:tailEnd type="none" w="sm" len="sm"/>
                    </a:lnT>
                    <a:lnB w="12700" cap="flat" cmpd="sng" algn="ctr">
                      <a:solidFill>
                        <a:schemeClr val="tx2"/>
                      </a:solidFill>
                      <a:prstDash val="solid"/>
                      <a:miter lim="800000"/>
                      <a:headEnd type="none" w="med" len="med"/>
                      <a:tailEnd type="none" w="med" len="med"/>
                    </a:lnB>
                    <a:lnTlToBr>
                      <a:noFill/>
                    </a:lnTlToBr>
                    <a:lnBlToTr>
                      <a:noFill/>
                    </a:lnBlToTr>
                    <a:solidFill>
                      <a:srgbClr val="006699"/>
                    </a:soli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1" lang="en-US" altLang="ja-JP" sz="1600" b="0" i="0" u="none" strike="noStrike" cap="none" normalizeH="0" baseline="0" dirty="0" smtClean="0">
                          <a:ln>
                            <a:noFill/>
                          </a:ln>
                          <a:solidFill>
                            <a:schemeClr val="tx1"/>
                          </a:solidFill>
                          <a:effectLst>
                            <a:outerShdw blurRad="38100" dist="38100" dir="2700000" algn="tl">
                              <a:srgbClr val="000000"/>
                            </a:outerShdw>
                          </a:effectLst>
                          <a:latin typeface="Arial" charset="0"/>
                          <a:ea typeface="ＭＳ Ｐゴシック" pitchFamily="50" charset="-128"/>
                        </a:rPr>
                        <a:t>898749</a:t>
                      </a:r>
                    </a:p>
                  </a:txBody>
                  <a:tcPr horzOverflow="overflow">
                    <a:lnL>
                      <a:noFill/>
                    </a:lnL>
                    <a:lnR cap="flat">
                      <a:noFill/>
                    </a:lnR>
                    <a:lnT w="12700" cap="flat" cmpd="sng" algn="ctr">
                      <a:solidFill>
                        <a:schemeClr val="tx2"/>
                      </a:solidFill>
                      <a:prstDash val="solid"/>
                      <a:round/>
                      <a:headEnd type="none" w="sm" len="sm"/>
                      <a:tailEnd type="none" w="sm" len="sm"/>
                    </a:lnT>
                    <a:lnB w="12700" cap="flat" cmpd="sng" algn="ctr">
                      <a:solidFill>
                        <a:schemeClr val="tx2"/>
                      </a:solidFill>
                      <a:prstDash val="solid"/>
                      <a:miter lim="800000"/>
                      <a:headEnd type="none" w="med" len="med"/>
                      <a:tailEnd type="none" w="med" len="med"/>
                    </a:lnB>
                    <a:lnTlToBr>
                      <a:noFill/>
                    </a:lnTlToBr>
                    <a:lnBlToTr>
                      <a:noFill/>
                    </a:lnBlToTr>
                    <a:noFill/>
                  </a:tcPr>
                </a:tc>
              </a:tr>
            </a:tbl>
          </a:graphicData>
        </a:graphic>
      </p:graphicFrame>
      <p:sp>
        <p:nvSpPr>
          <p:cNvPr id="5" name="Text Box 66"/>
          <p:cNvSpPr txBox="1">
            <a:spLocks noChangeArrowheads="1"/>
          </p:cNvSpPr>
          <p:nvPr/>
        </p:nvSpPr>
        <p:spPr bwMode="auto">
          <a:xfrm>
            <a:off x="4465667" y="5761041"/>
            <a:ext cx="4535489" cy="954107"/>
          </a:xfrm>
          <a:prstGeom prst="rect">
            <a:avLst/>
          </a:prstGeom>
          <a:noFill/>
          <a:ln w="9525">
            <a:noFill/>
            <a:miter lim="800000"/>
            <a:headEnd/>
            <a:tailEnd/>
          </a:ln>
        </p:spPr>
        <p:txBody>
          <a:bodyPr wrap="square">
            <a:spAutoFit/>
          </a:bodyPr>
          <a:lstStyle/>
          <a:p>
            <a:pPr algn="l">
              <a:spcBef>
                <a:spcPct val="50000"/>
              </a:spcBef>
            </a:pPr>
            <a:r>
              <a:rPr lang="en-US" altLang="ja-JP" sz="1400" dirty="0">
                <a:latin typeface="Century Gothic" pitchFamily="34" charset="0"/>
              </a:rPr>
              <a:t>NCS: </a:t>
            </a:r>
            <a:r>
              <a:rPr lang="en-US" altLang="ja-JP" sz="1400" dirty="0" smtClean="0">
                <a:latin typeface="Century Gothic" pitchFamily="34" charset="0"/>
              </a:rPr>
              <a:t>net capital stock at </a:t>
            </a:r>
            <a:r>
              <a:rPr lang="en-US" altLang="ja-JP" sz="1400" dirty="0">
                <a:latin typeface="Century Gothic" pitchFamily="34" charset="0"/>
              </a:rPr>
              <a:t>the end of 2000 (billion </a:t>
            </a:r>
            <a:r>
              <a:rPr lang="en-US" altLang="ja-JP" sz="1400" dirty="0" smtClean="0">
                <a:latin typeface="Century Gothic" pitchFamily="34" charset="0"/>
              </a:rPr>
              <a:t>yen). </a:t>
            </a:r>
            <a:r>
              <a:rPr lang="en-US" altLang="ja-JP" sz="1400" dirty="0">
                <a:latin typeface="Century Gothic" pitchFamily="34" charset="0"/>
              </a:rPr>
              <a:t>The stocks depreciated by straight-line (infrastructure and </a:t>
            </a:r>
            <a:r>
              <a:rPr lang="en-US" altLang="ja-JP" sz="1400" dirty="0" smtClean="0">
                <a:latin typeface="Century Gothic" pitchFamily="34" charset="0"/>
              </a:rPr>
              <a:t>software</a:t>
            </a:r>
            <a:r>
              <a:rPr lang="en-US" altLang="ja-JP" sz="1400" dirty="0">
                <a:latin typeface="Century Gothic" pitchFamily="34" charset="0"/>
              </a:rPr>
              <a:t>) are excluded in this table</a:t>
            </a:r>
            <a:r>
              <a:rPr lang="en-US" altLang="ja-JP" sz="1400" dirty="0" smtClean="0">
                <a:latin typeface="Century Gothic" pitchFamily="34" charset="0"/>
              </a:rPr>
              <a:t>.</a:t>
            </a:r>
            <a:r>
              <a:rPr lang="en-US" altLang="ja-JP" sz="1400" dirty="0" smtClean="0"/>
              <a:t> (Nomura and Futakami, 2005)</a:t>
            </a:r>
            <a:endParaRPr lang="en-US" altLang="ja-JP" sz="1400" dirty="0">
              <a:latin typeface="Century Gothic" pitchFamily="34" charset="0"/>
            </a:endParaRPr>
          </a:p>
        </p:txBody>
      </p:sp>
      <p:sp>
        <p:nvSpPr>
          <p:cNvPr id="6" name="円/楕円 5"/>
          <p:cNvSpPr/>
          <p:nvPr/>
        </p:nvSpPr>
        <p:spPr>
          <a:xfrm>
            <a:off x="6286512" y="1643050"/>
            <a:ext cx="1428760" cy="500066"/>
          </a:xfrm>
          <a:prstGeom prst="ellipse">
            <a:avLst/>
          </a:prstGeom>
          <a:solidFill>
            <a:srgbClr val="FFC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429388" y="3071810"/>
            <a:ext cx="1285884" cy="571504"/>
          </a:xfrm>
          <a:prstGeom prst="ellipse">
            <a:avLst/>
          </a:prstGeom>
          <a:solidFill>
            <a:srgbClr val="FFC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p:nvPr/>
        </p:nvGraphicFramePr>
        <p:xfrm>
          <a:off x="500034" y="1285860"/>
          <a:ext cx="8429684" cy="4603768"/>
        </p:xfrm>
        <a:graphic>
          <a:graphicData uri="http://schemas.openxmlformats.org/drawingml/2006/chart">
            <c:chart xmlns:c="http://schemas.openxmlformats.org/drawingml/2006/chart" xmlns:r="http://schemas.openxmlformats.org/officeDocument/2006/relationships" r:id="rId3"/>
          </a:graphicData>
        </a:graphic>
      </p:graphicFrame>
      <p:sp>
        <p:nvSpPr>
          <p:cNvPr id="453634" name="Rectangle 2"/>
          <p:cNvSpPr>
            <a:spLocks noGrp="1" noChangeArrowheads="1"/>
          </p:cNvSpPr>
          <p:nvPr>
            <p:ph type="title"/>
          </p:nvPr>
        </p:nvSpPr>
        <p:spPr>
          <a:xfrm>
            <a:off x="142844" y="209512"/>
            <a:ext cx="8915400" cy="933472"/>
          </a:xfrm>
        </p:spPr>
        <p:txBody>
          <a:bodyPr rtlCol="0">
            <a:normAutofit fontScale="90000"/>
          </a:bodyPr>
          <a:lstStyle/>
          <a:p>
            <a:pPr fontAlgn="auto">
              <a:spcAft>
                <a:spcPts val="0"/>
              </a:spcAft>
              <a:defRPr/>
            </a:pPr>
            <a:r>
              <a:rPr lang="en-US" altLang="ja-JP" sz="3600" dirty="0" smtClean="0"/>
              <a:t>Observed Actual Survival Rate in 2004</a:t>
            </a:r>
            <a:br>
              <a:rPr lang="en-US" altLang="ja-JP" sz="3600" dirty="0" smtClean="0"/>
            </a:br>
            <a:r>
              <a:rPr lang="en-US" altLang="ja-JP" sz="3100" dirty="0" smtClean="0"/>
              <a:t>: Based on Registration Data of Passenger Cars</a:t>
            </a:r>
            <a:endParaRPr lang="en-US" altLang="ja-JP" sz="2700" b="1" dirty="0" smtClean="0">
              <a:latin typeface="Helvetica" pitchFamily="34" charset="0"/>
            </a:endParaRPr>
          </a:p>
        </p:txBody>
      </p:sp>
      <p:sp>
        <p:nvSpPr>
          <p:cNvPr id="40963" name="Rectangle 3"/>
          <p:cNvSpPr>
            <a:spLocks noGrp="1" noChangeArrowheads="1"/>
          </p:cNvSpPr>
          <p:nvPr>
            <p:ph idx="1"/>
          </p:nvPr>
        </p:nvSpPr>
        <p:spPr>
          <a:xfrm>
            <a:off x="214282" y="5857892"/>
            <a:ext cx="8610600" cy="785818"/>
          </a:xfrm>
        </p:spPr>
        <p:txBody>
          <a:bodyPr/>
          <a:lstStyle/>
          <a:p>
            <a:pPr>
              <a:lnSpc>
                <a:spcPct val="90000"/>
              </a:lnSpc>
              <a:buFont typeface="Wingdings" pitchFamily="2" charset="2"/>
              <a:buNone/>
            </a:pPr>
            <a:r>
              <a:rPr lang="en-US" altLang="ja-JP" sz="2000" dirty="0" smtClean="0"/>
              <a:t>Observed actual survival rates as of the end of March 2004: based on the registration data covering all passenger cars in Japan (about 42 million ) in Nomura (2005)</a:t>
            </a:r>
          </a:p>
        </p:txBody>
      </p:sp>
      <p:sp>
        <p:nvSpPr>
          <p:cNvPr id="9" name="テキスト ボックス 8"/>
          <p:cNvSpPr txBox="1"/>
          <p:nvPr/>
        </p:nvSpPr>
        <p:spPr>
          <a:xfrm>
            <a:off x="7858148" y="4572008"/>
            <a:ext cx="1071570" cy="369332"/>
          </a:xfrm>
          <a:prstGeom prst="rect">
            <a:avLst/>
          </a:prstGeom>
          <a:noFill/>
        </p:spPr>
        <p:txBody>
          <a:bodyPr wrap="square" rtlCol="0">
            <a:spAutoFit/>
          </a:bodyPr>
          <a:lstStyle/>
          <a:p>
            <a:r>
              <a:rPr kumimoji="1" lang="en-US" altLang="ja-JP" dirty="0" smtClean="0">
                <a:latin typeface="Century" pitchFamily="18" charset="0"/>
              </a:rPr>
              <a:t>vintage</a:t>
            </a:r>
            <a:endParaRPr kumimoji="1" lang="ja-JP" altLang="en-US" dirty="0">
              <a:latin typeface="Century" pitchFamily="18" charset="0"/>
            </a:endParaRPr>
          </a:p>
        </p:txBody>
      </p:sp>
      <p:sp>
        <p:nvSpPr>
          <p:cNvPr id="10" name="テキスト ボックス 9"/>
          <p:cNvSpPr txBox="1"/>
          <p:nvPr/>
        </p:nvSpPr>
        <p:spPr>
          <a:xfrm>
            <a:off x="5000628" y="2714620"/>
            <a:ext cx="3714776" cy="1354217"/>
          </a:xfrm>
          <a:prstGeom prst="rect">
            <a:avLst/>
          </a:prstGeom>
          <a:noFill/>
        </p:spPr>
        <p:txBody>
          <a:bodyPr wrap="square" rtlCol="0">
            <a:spAutoFit/>
          </a:bodyPr>
          <a:lstStyle/>
          <a:p>
            <a:pPr algn="l"/>
            <a:r>
              <a:rPr kumimoji="1" lang="en-US" altLang="ja-JP" dirty="0" smtClean="0">
                <a:solidFill>
                  <a:srgbClr val="FFC000"/>
                </a:solidFill>
                <a:latin typeface="Century" pitchFamily="18" charset="0"/>
              </a:rPr>
              <a:t>Average Service Life(T)=10.9</a:t>
            </a:r>
          </a:p>
          <a:p>
            <a:pPr algn="l"/>
            <a:r>
              <a:rPr lang="en-US" altLang="ja-JP" sz="1600" dirty="0" smtClean="0">
                <a:latin typeface="Century" pitchFamily="18" charset="0"/>
              </a:rPr>
              <a:t>(T is computed from the estimated Weibull survival function)</a:t>
            </a:r>
          </a:p>
          <a:p>
            <a:pPr algn="l"/>
            <a:r>
              <a:rPr kumimoji="1" lang="en-US" altLang="ja-JP" sz="1600" dirty="0" smtClean="0">
                <a:latin typeface="Century" pitchFamily="18" charset="0"/>
              </a:rPr>
              <a:t>The hazard rate is progressively increasing (α=2.16) </a:t>
            </a:r>
            <a:endParaRPr kumimoji="1" lang="ja-JP" altLang="en-US" sz="1600" dirty="0">
              <a:latin typeface="Century" pitchFamily="18" charset="0"/>
            </a:endParaRPr>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142844" y="142852"/>
            <a:ext cx="8915400" cy="933472"/>
          </a:xfrm>
        </p:spPr>
        <p:txBody>
          <a:bodyPr rtlCol="0">
            <a:normAutofit fontScale="90000"/>
          </a:bodyPr>
          <a:lstStyle/>
          <a:p>
            <a:pPr fontAlgn="auto">
              <a:spcAft>
                <a:spcPts val="0"/>
              </a:spcAft>
              <a:defRPr/>
            </a:pPr>
            <a:r>
              <a:rPr lang="en-US" altLang="ja-JP" sz="3600" dirty="0" smtClean="0"/>
              <a:t>Vehicles Lives are getting longer</a:t>
            </a:r>
            <a:br>
              <a:rPr lang="en-US" altLang="ja-JP" sz="3600" dirty="0" smtClean="0"/>
            </a:br>
            <a:r>
              <a:rPr lang="en-US" altLang="ja-JP" sz="3600" dirty="0" smtClean="0"/>
              <a:t> </a:t>
            </a:r>
            <a:r>
              <a:rPr lang="en-US" altLang="ja-JP" sz="2700" dirty="0" smtClean="0"/>
              <a:t>: Based on the Second-hand Market Prices</a:t>
            </a:r>
            <a:endParaRPr lang="en-US" altLang="ja-JP" sz="2800" b="1" dirty="0" smtClean="0">
              <a:latin typeface="Helvetica" pitchFamily="34" charset="0"/>
            </a:endParaRPr>
          </a:p>
        </p:txBody>
      </p:sp>
      <p:sp>
        <p:nvSpPr>
          <p:cNvPr id="40963" name="Rectangle 3"/>
          <p:cNvSpPr>
            <a:spLocks noGrp="1" noChangeArrowheads="1"/>
          </p:cNvSpPr>
          <p:nvPr>
            <p:ph idx="1"/>
          </p:nvPr>
        </p:nvSpPr>
        <p:spPr>
          <a:xfrm>
            <a:off x="214282" y="5429264"/>
            <a:ext cx="8610600" cy="1000132"/>
          </a:xfrm>
        </p:spPr>
        <p:txBody>
          <a:bodyPr/>
          <a:lstStyle/>
          <a:p>
            <a:pPr>
              <a:lnSpc>
                <a:spcPct val="90000"/>
              </a:lnSpc>
              <a:buFont typeface="Wingdings" pitchFamily="2" charset="2"/>
              <a:buNone/>
            </a:pPr>
            <a:r>
              <a:rPr lang="en-US" altLang="ja-JP" sz="2000" dirty="0" smtClean="0"/>
              <a:t>Estimates of geometric depreciation rates for motor vehicles (following the </a:t>
            </a:r>
            <a:r>
              <a:rPr lang="en-US" altLang="ja-JP" sz="2000" dirty="0" err="1" smtClean="0"/>
              <a:t>Hulten-Wykoff</a:t>
            </a:r>
            <a:r>
              <a:rPr lang="en-US" altLang="ja-JP" sz="2000" dirty="0" smtClean="0"/>
              <a:t>, </a:t>
            </a:r>
            <a:r>
              <a:rPr lang="en-US" altLang="ja-JP" sz="2000" dirty="0" err="1" smtClean="0"/>
              <a:t>Ohta-Griliches</a:t>
            </a:r>
            <a:r>
              <a:rPr lang="en-US" altLang="ja-JP" sz="2000" dirty="0" smtClean="0"/>
              <a:t>): based on the second-hand market prices during 1974-94 in Japan. Three physical characteristics (displacement, maximum shipping weight and horse power) and company dummy valuables are controlled. (Nomura, 1997)</a:t>
            </a:r>
          </a:p>
        </p:txBody>
      </p:sp>
      <p:graphicFrame>
        <p:nvGraphicFramePr>
          <p:cNvPr id="4" name="グラフ 3"/>
          <p:cNvGraphicFramePr/>
          <p:nvPr/>
        </p:nvGraphicFramePr>
        <p:xfrm>
          <a:off x="500034" y="1071546"/>
          <a:ext cx="8215370" cy="4500594"/>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1142976" y="1428736"/>
            <a:ext cx="1785950" cy="523220"/>
          </a:xfrm>
          <a:prstGeom prst="rect">
            <a:avLst/>
          </a:prstGeom>
          <a:noFill/>
        </p:spPr>
        <p:txBody>
          <a:bodyPr wrap="square" rtlCol="0">
            <a:spAutoFit/>
          </a:bodyPr>
          <a:lstStyle/>
          <a:p>
            <a:r>
              <a:rPr kumimoji="1" lang="en-US" altLang="ja-JP" sz="1400" dirty="0" smtClean="0"/>
              <a:t>(depreciation rate:%)</a:t>
            </a:r>
            <a:endParaRPr kumimoji="1" lang="ja-JP" altLang="en-US" sz="1400" dirty="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p:cNvGraphicFramePr/>
          <p:nvPr/>
        </p:nvGraphicFramePr>
        <p:xfrm>
          <a:off x="285720" y="1397000"/>
          <a:ext cx="885828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53634" name="Rectangle 2"/>
          <p:cNvSpPr>
            <a:spLocks noGrp="1" noChangeArrowheads="1"/>
          </p:cNvSpPr>
          <p:nvPr>
            <p:ph type="title"/>
          </p:nvPr>
        </p:nvSpPr>
        <p:spPr>
          <a:xfrm>
            <a:off x="142844" y="138074"/>
            <a:ext cx="8915400" cy="933472"/>
          </a:xfrm>
        </p:spPr>
        <p:txBody>
          <a:bodyPr rtlCol="0">
            <a:normAutofit fontScale="90000"/>
          </a:bodyPr>
          <a:lstStyle/>
          <a:p>
            <a:pPr fontAlgn="auto">
              <a:spcAft>
                <a:spcPts val="0"/>
              </a:spcAft>
              <a:defRPr/>
            </a:pPr>
            <a:r>
              <a:rPr lang="en-US" altLang="ja-JP" sz="3600" dirty="0" smtClean="0"/>
              <a:t>Dwellings Owned by Household Live Longer</a:t>
            </a:r>
            <a:br>
              <a:rPr lang="en-US" altLang="ja-JP" sz="3600" dirty="0" smtClean="0"/>
            </a:br>
            <a:r>
              <a:rPr lang="en-US" altLang="ja-JP" sz="3100" dirty="0" smtClean="0"/>
              <a:t>: Based on Administrative Records</a:t>
            </a:r>
            <a:endParaRPr lang="en-US" altLang="ja-JP" sz="2800" b="1" dirty="0" smtClean="0">
              <a:latin typeface="Helvetica" pitchFamily="34" charset="0"/>
            </a:endParaRPr>
          </a:p>
        </p:txBody>
      </p:sp>
      <p:sp>
        <p:nvSpPr>
          <p:cNvPr id="40963" name="Rectangle 3"/>
          <p:cNvSpPr>
            <a:spLocks noGrp="1" noChangeArrowheads="1"/>
          </p:cNvSpPr>
          <p:nvPr>
            <p:ph idx="1"/>
          </p:nvPr>
        </p:nvSpPr>
        <p:spPr>
          <a:xfrm>
            <a:off x="214282" y="5643578"/>
            <a:ext cx="8610600" cy="1000132"/>
          </a:xfrm>
        </p:spPr>
        <p:txBody>
          <a:bodyPr/>
          <a:lstStyle/>
          <a:p>
            <a:pPr>
              <a:lnSpc>
                <a:spcPct val="90000"/>
              </a:lnSpc>
              <a:buFont typeface="Wingdings" pitchFamily="2" charset="2"/>
              <a:buNone/>
            </a:pPr>
            <a:r>
              <a:rPr lang="en-US" altLang="ja-JP" sz="2000" dirty="0" smtClean="0"/>
              <a:t>Estimates of Average Service Life that is defined as an age reaching 50 percent survival rate: based on the registration data of wooden dwellings in Japan. The covered cities differ among their four investigations. (Komatsu, 2000)</a:t>
            </a:r>
          </a:p>
        </p:txBody>
      </p:sp>
      <p:sp>
        <p:nvSpPr>
          <p:cNvPr id="5" name="テキスト ボックス 4"/>
          <p:cNvSpPr txBox="1"/>
          <p:nvPr/>
        </p:nvSpPr>
        <p:spPr>
          <a:xfrm>
            <a:off x="0" y="4786322"/>
            <a:ext cx="642942" cy="307777"/>
          </a:xfrm>
          <a:prstGeom prst="rect">
            <a:avLst/>
          </a:prstGeom>
          <a:noFill/>
        </p:spPr>
        <p:txBody>
          <a:bodyPr wrap="square" rtlCol="0">
            <a:spAutoFit/>
          </a:bodyPr>
          <a:lstStyle/>
          <a:p>
            <a:r>
              <a:rPr kumimoji="1" lang="en-US" altLang="ja-JP" sz="1400" dirty="0" smtClean="0"/>
              <a:t>age</a:t>
            </a:r>
            <a:endParaRPr kumimoji="1" lang="ja-JP" altLang="en-US" sz="1400" dirty="0"/>
          </a:p>
        </p:txBody>
      </p: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228600"/>
            <a:ext cx="8915400" cy="914400"/>
          </a:xfrm>
        </p:spPr>
        <p:txBody>
          <a:bodyPr rtlCol="0">
            <a:normAutofit/>
          </a:bodyPr>
          <a:lstStyle/>
          <a:p>
            <a:pPr fontAlgn="auto">
              <a:spcAft>
                <a:spcPts val="0"/>
              </a:spcAft>
              <a:defRPr/>
            </a:pPr>
            <a:r>
              <a:rPr lang="en-US" altLang="ja-JP" sz="3600" dirty="0" smtClean="0"/>
              <a:t>Empirical Evidence in Japan</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0" y="1285860"/>
            <a:ext cx="9144000" cy="5286388"/>
          </a:xfrm>
        </p:spPr>
        <p:txBody>
          <a:bodyPr/>
          <a:lstStyle/>
          <a:p>
            <a:pPr lvl="1">
              <a:lnSpc>
                <a:spcPct val="90000"/>
              </a:lnSpc>
            </a:pPr>
            <a:r>
              <a:rPr lang="en-US" altLang="ja-JP" sz="2400" dirty="0" smtClean="0"/>
              <a:t>Some empirical evidence in Japan finds that δ assumed in the current JSNA may be too high (ASL is too small) for some assets. </a:t>
            </a:r>
          </a:p>
          <a:p>
            <a:pPr lvl="1">
              <a:lnSpc>
                <a:spcPct val="90000"/>
              </a:lnSpc>
            </a:pPr>
            <a:r>
              <a:rPr lang="en-US" altLang="ja-JP" sz="2400" dirty="0" smtClean="0"/>
              <a:t>There are considerable differences of depreciation rates among countries: In Japan, it is obvious that dwellings have much shorter service lives , in comparison with that in the U.S. On the other hand, motor vehicles have longer service lives in Japan(maybe reflecting less utilization).</a:t>
            </a:r>
          </a:p>
          <a:p>
            <a:pPr lvl="1">
              <a:lnSpc>
                <a:spcPct val="90000"/>
              </a:lnSpc>
            </a:pPr>
            <a:r>
              <a:rPr lang="en-US" altLang="ja-JP" sz="2400" dirty="0" smtClean="0"/>
              <a:t>Registration data and market price data: Only few assets (e.g. transportation equipment) are registered. Also, the availability of price data of aged assets in market is limited (e.g. second-hand, rental, insurance and so on). </a:t>
            </a:r>
          </a:p>
          <a:p>
            <a:pPr lvl="1">
              <a:lnSpc>
                <a:spcPct val="90000"/>
              </a:lnSpc>
            </a:pPr>
            <a:r>
              <a:rPr lang="en-US" altLang="ja-JP" sz="2400" dirty="0" smtClean="0"/>
              <a:t>Need to obtain more empirical evidence at the detailed asset level</a:t>
            </a:r>
            <a:endParaRPr lang="en-US" altLang="ja-JP" dirty="0" smtClean="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linds(horizontal)">
                                      <p:cBhvr>
                                        <p:cTn id="7" dur="500"/>
                                        <p:tgtEl>
                                          <p:spTgt spid="3891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blinds(horizontal)">
                                      <p:cBhvr>
                                        <p:cTn id="10" dur="500"/>
                                        <p:tgtEl>
                                          <p:spTgt spid="3891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Effect transition="in" filter="blinds(horizontal)">
                                      <p:cBhvr>
                                        <p:cTn id="13" dur="500"/>
                                        <p:tgtEl>
                                          <p:spTgt spid="3891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8915">
                                            <p:txEl>
                                              <p:pRg st="3" end="3"/>
                                            </p:txEl>
                                          </p:spTgt>
                                        </p:tgtEl>
                                        <p:attrNameLst>
                                          <p:attrName>style.visibility</p:attrName>
                                        </p:attrNameLst>
                                      </p:cBhvr>
                                      <p:to>
                                        <p:strVal val="visible"/>
                                      </p:to>
                                    </p:set>
                                    <p:animEffect transition="in" filter="blinds(horizontal)">
                                      <p:cBhvr>
                                        <p:cTn id="16"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152400" y="228600"/>
            <a:ext cx="8915400" cy="914400"/>
          </a:xfrm>
        </p:spPr>
        <p:txBody>
          <a:bodyPr rtlCol="0">
            <a:normAutofit fontScale="90000"/>
          </a:bodyPr>
          <a:lstStyle/>
          <a:p>
            <a:pPr fontAlgn="auto">
              <a:spcAft>
                <a:spcPts val="0"/>
              </a:spcAft>
              <a:defRPr/>
            </a:pPr>
            <a:r>
              <a:rPr lang="en-US" altLang="ja-JP" sz="3600" dirty="0" smtClean="0"/>
              <a:t>Japan’s New Survey on</a:t>
            </a:r>
            <a:br>
              <a:rPr lang="en-US" altLang="ja-JP" sz="3600" dirty="0" smtClean="0"/>
            </a:br>
            <a:r>
              <a:rPr lang="en-US" altLang="ja-JP" sz="3600" dirty="0" smtClean="0"/>
              <a:t>Capital Expenditure and Disposals</a:t>
            </a:r>
            <a:endParaRPr lang="en-US" altLang="ja-JP" sz="2800" b="1" dirty="0" smtClean="0">
              <a:latin typeface="Helvetica" pitchFamily="34" charset="0"/>
            </a:endParaRPr>
          </a:p>
        </p:txBody>
      </p:sp>
      <p:sp>
        <p:nvSpPr>
          <p:cNvPr id="38915" name="Rectangle 3"/>
          <p:cNvSpPr>
            <a:spLocks noGrp="1" noChangeArrowheads="1"/>
          </p:cNvSpPr>
          <p:nvPr>
            <p:ph idx="1"/>
          </p:nvPr>
        </p:nvSpPr>
        <p:spPr>
          <a:xfrm>
            <a:off x="0" y="1285860"/>
            <a:ext cx="9144000" cy="5286388"/>
          </a:xfrm>
        </p:spPr>
        <p:txBody>
          <a:bodyPr/>
          <a:lstStyle/>
          <a:p>
            <a:pPr lvl="1">
              <a:lnSpc>
                <a:spcPct val="90000"/>
              </a:lnSpc>
            </a:pPr>
            <a:r>
              <a:rPr lang="en-US" altLang="ja-JP" sz="2400" i="1" dirty="0" smtClean="0"/>
              <a:t>Survey on Capital Expenditures and Disposals of Private Enterprises</a:t>
            </a:r>
            <a:r>
              <a:rPr lang="en-US" altLang="ja-JP" sz="2400" dirty="0" smtClean="0"/>
              <a:t> (CED)</a:t>
            </a:r>
          </a:p>
          <a:p>
            <a:pPr lvl="2">
              <a:lnSpc>
                <a:spcPct val="90000"/>
              </a:lnSpc>
            </a:pPr>
            <a:r>
              <a:rPr lang="en-US" altLang="ja-JP" sz="2000" dirty="0" smtClean="0"/>
              <a:t>A preliminary survey was implemented in 2003. </a:t>
            </a:r>
          </a:p>
          <a:p>
            <a:pPr lvl="2">
              <a:lnSpc>
                <a:spcPct val="90000"/>
              </a:lnSpc>
            </a:pPr>
            <a:r>
              <a:rPr lang="en-US" altLang="ja-JP" sz="2000" dirty="0" smtClean="0"/>
              <a:t>Based on the examination of this preliminary survey, we improved the questionnaire. Also, we could  refer questionnaires in the </a:t>
            </a:r>
            <a:r>
              <a:rPr lang="en-US" altLang="ja-JP" sz="2000" i="1" dirty="0" smtClean="0"/>
              <a:t>Survey on Capital and Repair Expenditures</a:t>
            </a:r>
            <a:r>
              <a:rPr lang="en-US" altLang="ja-JP" sz="2000" dirty="0" smtClean="0"/>
              <a:t> by Statistics Canada. </a:t>
            </a:r>
            <a:endParaRPr lang="en-US" altLang="ja-JP" sz="1800" dirty="0" smtClean="0"/>
          </a:p>
          <a:p>
            <a:pPr lvl="1">
              <a:lnSpc>
                <a:spcPct val="90000"/>
              </a:lnSpc>
            </a:pPr>
            <a:r>
              <a:rPr lang="en-US" altLang="ja-JP" sz="2400" dirty="0" smtClean="0"/>
              <a:t>Properties of CED</a:t>
            </a:r>
            <a:endParaRPr lang="en-US" altLang="ja-JP" dirty="0" smtClean="0"/>
          </a:p>
          <a:p>
            <a:pPr lvl="2">
              <a:lnSpc>
                <a:spcPct val="90000"/>
              </a:lnSpc>
            </a:pPr>
            <a:r>
              <a:rPr lang="en-US" altLang="ja-JP" sz="2000" dirty="0" smtClean="0"/>
              <a:t>Point in time for survey: conducted from the end of 2006 to the beginning of 2007 (corporate accounts for FY2005 (in principle, from April 2005 to March 2006.))</a:t>
            </a:r>
          </a:p>
          <a:p>
            <a:pPr lvl="2">
              <a:lnSpc>
                <a:spcPct val="90000"/>
              </a:lnSpc>
            </a:pPr>
            <a:r>
              <a:rPr lang="en-US" altLang="ja-JP" sz="2000" dirty="0" smtClean="0"/>
              <a:t>Survey subjects: about 133,000 private corporations that have a capital of 30 million yen or more</a:t>
            </a:r>
          </a:p>
          <a:p>
            <a:pPr lvl="2">
              <a:lnSpc>
                <a:spcPct val="90000"/>
              </a:lnSpc>
            </a:pPr>
            <a:r>
              <a:rPr lang="en-US" altLang="ja-JP" sz="2000" dirty="0" smtClean="0"/>
              <a:t>Survey objects:  30,000 corporations from the survey subjects</a:t>
            </a:r>
          </a:p>
          <a:p>
            <a:pPr lvl="2">
              <a:lnSpc>
                <a:spcPct val="90000"/>
              </a:lnSpc>
            </a:pPr>
            <a:r>
              <a:rPr lang="en-US" altLang="ja-JP" sz="2000" dirty="0" smtClean="0"/>
              <a:t>Response rate:  12,173 corporations (40.6%)</a:t>
            </a:r>
          </a:p>
          <a:p>
            <a:pPr lvl="2">
              <a:lnSpc>
                <a:spcPct val="90000"/>
              </a:lnSpc>
            </a:pPr>
            <a:r>
              <a:rPr lang="en-US" altLang="ja-JP" sz="2000" dirty="0" smtClean="0"/>
              <a:t>Questionnaires: capital &amp; repair expenditure, financial lease, and disposals</a:t>
            </a:r>
          </a:p>
          <a:p>
            <a:pPr lvl="2">
              <a:lnSpc>
                <a:spcPct val="90000"/>
              </a:lnSpc>
            </a:pPr>
            <a:r>
              <a:rPr lang="en-US" altLang="ja-JP" sz="2000" dirty="0" smtClean="0"/>
              <a:t>Industry classification : JSIC 2-digit (although classified by enterprises)</a:t>
            </a:r>
          </a:p>
          <a:p>
            <a:pPr lvl="2">
              <a:lnSpc>
                <a:spcPct val="90000"/>
              </a:lnSpc>
            </a:pPr>
            <a:endParaRPr lang="en-US" altLang="ja-JP" sz="2000" dirty="0" smtClean="0"/>
          </a:p>
          <a:p>
            <a:pPr lvl="2">
              <a:lnSpc>
                <a:spcPct val="90000"/>
              </a:lnSpc>
            </a:pPr>
            <a:endParaRPr lang="en-US" altLang="ja-JP" sz="2000" dirty="0" smtClean="0"/>
          </a:p>
        </p:txBody>
      </p:sp>
    </p:spTree>
    <p:custDataLst>
      <p:tags r:id="rId1"/>
    </p:custData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blinds(horizontal)">
                                      <p:cBhvr>
                                        <p:cTn id="7" dur="500"/>
                                        <p:tgtEl>
                                          <p:spTgt spid="3891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8915">
                                            <p:txEl>
                                              <p:pRg st="1" end="1"/>
                                            </p:txEl>
                                          </p:spTgt>
                                        </p:tgtEl>
                                        <p:attrNameLst>
                                          <p:attrName>style.visibility</p:attrName>
                                        </p:attrNameLst>
                                      </p:cBhvr>
                                      <p:to>
                                        <p:strVal val="visible"/>
                                      </p:to>
                                    </p:set>
                                    <p:animEffect transition="in" filter="blinds(horizontal)">
                                      <p:cBhvr>
                                        <p:cTn id="10" dur="500"/>
                                        <p:tgtEl>
                                          <p:spTgt spid="3891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Effect transition="in" filter="blinds(horizontal)">
                                      <p:cBhvr>
                                        <p:cTn id="13" dur="500"/>
                                        <p:tgtEl>
                                          <p:spTgt spid="3891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8915">
                                            <p:txEl>
                                              <p:pRg st="3" end="3"/>
                                            </p:txEl>
                                          </p:spTgt>
                                        </p:tgtEl>
                                        <p:attrNameLst>
                                          <p:attrName>style.visibility</p:attrName>
                                        </p:attrNameLst>
                                      </p:cBhvr>
                                      <p:to>
                                        <p:strVal val="visible"/>
                                      </p:to>
                                    </p:set>
                                    <p:animEffect transition="in" filter="blinds(horizontal)">
                                      <p:cBhvr>
                                        <p:cTn id="18" dur="500"/>
                                        <p:tgtEl>
                                          <p:spTgt spid="38915">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8915">
                                            <p:txEl>
                                              <p:pRg st="4" end="4"/>
                                            </p:txEl>
                                          </p:spTgt>
                                        </p:tgtEl>
                                        <p:attrNameLst>
                                          <p:attrName>style.visibility</p:attrName>
                                        </p:attrNameLst>
                                      </p:cBhvr>
                                      <p:to>
                                        <p:strVal val="visible"/>
                                      </p:to>
                                    </p:set>
                                    <p:animEffect transition="in" filter="blinds(horizontal)">
                                      <p:cBhvr>
                                        <p:cTn id="21" dur="500"/>
                                        <p:tgtEl>
                                          <p:spTgt spid="38915">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8915">
                                            <p:txEl>
                                              <p:pRg st="5" end="5"/>
                                            </p:txEl>
                                          </p:spTgt>
                                        </p:tgtEl>
                                        <p:attrNameLst>
                                          <p:attrName>style.visibility</p:attrName>
                                        </p:attrNameLst>
                                      </p:cBhvr>
                                      <p:to>
                                        <p:strVal val="visible"/>
                                      </p:to>
                                    </p:set>
                                    <p:animEffect transition="in" filter="blinds(horizontal)">
                                      <p:cBhvr>
                                        <p:cTn id="24" dur="500"/>
                                        <p:tgtEl>
                                          <p:spTgt spid="38915">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8915">
                                            <p:txEl>
                                              <p:pRg st="6" end="6"/>
                                            </p:txEl>
                                          </p:spTgt>
                                        </p:tgtEl>
                                        <p:attrNameLst>
                                          <p:attrName>style.visibility</p:attrName>
                                        </p:attrNameLst>
                                      </p:cBhvr>
                                      <p:to>
                                        <p:strVal val="visible"/>
                                      </p:to>
                                    </p:set>
                                    <p:animEffect transition="in" filter="blinds(horizontal)">
                                      <p:cBhvr>
                                        <p:cTn id="27" dur="500"/>
                                        <p:tgtEl>
                                          <p:spTgt spid="38915">
                                            <p:txEl>
                                              <p:pRg st="6" end="6"/>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8915">
                                            <p:txEl>
                                              <p:pRg st="7" end="7"/>
                                            </p:txEl>
                                          </p:spTgt>
                                        </p:tgtEl>
                                        <p:attrNameLst>
                                          <p:attrName>style.visibility</p:attrName>
                                        </p:attrNameLst>
                                      </p:cBhvr>
                                      <p:to>
                                        <p:strVal val="visible"/>
                                      </p:to>
                                    </p:set>
                                    <p:animEffect transition="in" filter="blinds(horizontal)">
                                      <p:cBhvr>
                                        <p:cTn id="30" dur="500"/>
                                        <p:tgtEl>
                                          <p:spTgt spid="38915">
                                            <p:txEl>
                                              <p:pRg st="7" end="7"/>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8915">
                                            <p:txEl>
                                              <p:pRg st="8" end="8"/>
                                            </p:txEl>
                                          </p:spTgt>
                                        </p:tgtEl>
                                        <p:attrNameLst>
                                          <p:attrName>style.visibility</p:attrName>
                                        </p:attrNameLst>
                                      </p:cBhvr>
                                      <p:to>
                                        <p:strVal val="visible"/>
                                      </p:to>
                                    </p:set>
                                    <p:animEffect transition="in" filter="blinds(horizontal)">
                                      <p:cBhvr>
                                        <p:cTn id="33" dur="500"/>
                                        <p:tgtEl>
                                          <p:spTgt spid="38915">
                                            <p:txEl>
                                              <p:pRg st="8" end="8"/>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8915">
                                            <p:txEl>
                                              <p:pRg st="9" end="9"/>
                                            </p:txEl>
                                          </p:spTgt>
                                        </p:tgtEl>
                                        <p:attrNameLst>
                                          <p:attrName>style.visibility</p:attrName>
                                        </p:attrNameLst>
                                      </p:cBhvr>
                                      <p:to>
                                        <p:strVal val="visible"/>
                                      </p:to>
                                    </p:set>
                                    <p:animEffect transition="in" filter="blinds(horizontal)">
                                      <p:cBhvr>
                                        <p:cTn id="36" dur="500"/>
                                        <p:tgtEl>
                                          <p:spTgt spid="389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8.2"/>
</p:tagLst>
</file>

<file path=ppt/tags/tag2.xml><?xml version="1.0" encoding="utf-8"?>
<p:tagLst xmlns:a="http://schemas.openxmlformats.org/drawingml/2006/main" xmlns:r="http://schemas.openxmlformats.org/officeDocument/2006/relationships" xmlns:p="http://schemas.openxmlformats.org/presentationml/2006/main">
  <p:tag name="TIMING" val="|9.2|10|9.1|7.3"/>
</p:tagLst>
</file>

<file path=ppt/theme/theme1.xml><?xml version="1.0" encoding="utf-8"?>
<a:theme xmlns:a="http://schemas.openxmlformats.org/drawingml/2006/main" name="Office テーマ">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9931</TotalTime>
  <Words>2348</Words>
  <Application>Microsoft PowerPoint</Application>
  <PresentationFormat>画面に合わせる (4:3)</PresentationFormat>
  <Paragraphs>351</Paragraphs>
  <Slides>20</Slides>
  <Notes>20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Japan’s New Survey of Asset Discards from Corporate Accounts -Revision of Capital Measurement in Japan-</vt:lpstr>
      <vt:lpstr>Outline</vt:lpstr>
      <vt:lpstr>Terminologies used in this presentation (following OECD Capital Manual(forthcoming) and Triplett(1997))</vt:lpstr>
      <vt:lpstr>Average Service Life(T) and Depreciation Rate(δ)  in the Current JSNA Net Capital Stock</vt:lpstr>
      <vt:lpstr>Observed Actual Survival Rate in 2004 : Based on Registration Data of Passenger Cars</vt:lpstr>
      <vt:lpstr>Vehicles Lives are getting longer  : Based on the Second-hand Market Prices</vt:lpstr>
      <vt:lpstr>Dwellings Owned by Household Live Longer : Based on Administrative Records</vt:lpstr>
      <vt:lpstr>Empirical Evidence in Japan</vt:lpstr>
      <vt:lpstr>Japan’s New Survey on Capital Expenditure and Disposals</vt:lpstr>
      <vt:lpstr>CED Questionnaire on Disposals</vt:lpstr>
      <vt:lpstr>Another Property of CED-Disposal Survey</vt:lpstr>
      <vt:lpstr>Why Assets are Disaggregated ? (1)</vt:lpstr>
      <vt:lpstr>Why Assets are Disaggregated ? (2)</vt:lpstr>
      <vt:lpstr>Collected Disposal Data in CED : Number of Collected Samples</vt:lpstr>
      <vt:lpstr>Appropriate Data to Estimate Survival Function? (1)</vt:lpstr>
      <vt:lpstr>Appropriate Data to Estimate Survival Function? (2)</vt:lpstr>
      <vt:lpstr>Sensitivity in Average Service Life -Very Preliminary Results-</vt:lpstr>
      <vt:lpstr>Not-Fully-Controlled Discard Data  Tends to Overestimate δ? </vt:lpstr>
      <vt:lpstr>Future Plans</vt:lpstr>
      <vt:lpstr>Thank you very much</vt:lpstr>
    </vt:vector>
  </TitlesOfParts>
  <Company>Keio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and the Japanese Growth Recovery</dc:title>
  <dc:creator>Koji Nomura</dc:creator>
  <cp:lastModifiedBy>Koji Nomura</cp:lastModifiedBy>
  <cp:revision>479</cp:revision>
  <dcterms:created xsi:type="dcterms:W3CDTF">2000-12-18T14:29:51Z</dcterms:created>
  <dcterms:modified xsi:type="dcterms:W3CDTF">2008-06-03T09:14:28Z</dcterms:modified>
</cp:coreProperties>
</file>